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8" r:id="rId13"/>
    <p:sldId id="272" r:id="rId14"/>
    <p:sldId id="269" r:id="rId15"/>
    <p:sldId id="270" r:id="rId16"/>
    <p:sldId id="271" r:id="rId17"/>
    <p:sldId id="267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7438EBE-C049-889E-6B9E-B24F7B9CCA6C}" name="Luka Habuš" initials="LH" userId="Luka Habuš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315ACD-4637-4BC5-BA26-92E4A37A0488}" v="57" dt="2022-01-19T17:47:14.3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a Habuš" userId="066086b1-231b-4161-b0e9-20464f53ba87" providerId="ADAL" clId="{CB315ACD-4637-4BC5-BA26-92E4A37A0488}"/>
    <pc:docChg chg="undo redo custSel addSld delSld modSld sldOrd">
      <pc:chgData name="Luka Habuš" userId="066086b1-231b-4161-b0e9-20464f53ba87" providerId="ADAL" clId="{CB315ACD-4637-4BC5-BA26-92E4A37A0488}" dt="2022-01-19T17:50:52.788" v="1347"/>
      <pc:docMkLst>
        <pc:docMk/>
      </pc:docMkLst>
      <pc:sldChg chg="addSp delSp modSp mod setBg addAnim delAnim">
        <pc:chgData name="Luka Habuš" userId="066086b1-231b-4161-b0e9-20464f53ba87" providerId="ADAL" clId="{CB315ACD-4637-4BC5-BA26-92E4A37A0488}" dt="2022-01-19T16:38:10.352" v="138"/>
        <pc:sldMkLst>
          <pc:docMk/>
          <pc:sldMk cId="476717446" sldId="256"/>
        </pc:sldMkLst>
        <pc:spChg chg="mod or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2" creationId="{A122A925-5D48-428F-9A61-82E40DFEA216}"/>
          </ac:spMkLst>
        </pc:spChg>
        <pc:spChg chg="mo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3" creationId="{A2C2EC1E-F4AF-4BB5-AE7E-32C6433F3029}"/>
          </ac:spMkLst>
        </pc:spChg>
        <pc:spChg chg="add del">
          <ac:chgData name="Luka Habuš" userId="066086b1-231b-4161-b0e9-20464f53ba87" providerId="ADAL" clId="{CB315ACD-4637-4BC5-BA26-92E4A37A0488}" dt="2022-01-19T16:38:01.002" v="128" actId="26606"/>
          <ac:spMkLst>
            <pc:docMk/>
            <pc:sldMk cId="476717446" sldId="256"/>
            <ac:spMk id="8" creationId="{934F1179-B481-4F9E-BCA3-AFB972070F83}"/>
          </ac:spMkLst>
        </pc:spChg>
        <pc:spChg chg="add del">
          <ac:chgData name="Luka Habuš" userId="066086b1-231b-4161-b0e9-20464f53ba87" providerId="ADAL" clId="{CB315ACD-4637-4BC5-BA26-92E4A37A0488}" dt="2022-01-19T16:38:01.002" v="128" actId="26606"/>
          <ac:spMkLst>
            <pc:docMk/>
            <pc:sldMk cId="476717446" sldId="256"/>
            <ac:spMk id="10" creationId="{827DC2C4-B485-428A-BF4A-472D2967F47F}"/>
          </ac:spMkLst>
        </pc:spChg>
        <pc:spChg chg="add del">
          <ac:chgData name="Luka Habuš" userId="066086b1-231b-4161-b0e9-20464f53ba87" providerId="ADAL" clId="{CB315ACD-4637-4BC5-BA26-92E4A37A0488}" dt="2022-01-19T16:38:01.002" v="128" actId="26606"/>
          <ac:spMkLst>
            <pc:docMk/>
            <pc:sldMk cId="476717446" sldId="256"/>
            <ac:spMk id="12" creationId="{EE04B5EB-F158-4507-90DD-BD23620C7CC9}"/>
          </ac:spMkLst>
        </pc:spChg>
        <pc:spChg chg="add del">
          <ac:chgData name="Luka Habuš" userId="066086b1-231b-4161-b0e9-20464f53ba87" providerId="ADAL" clId="{CB315ACD-4637-4BC5-BA26-92E4A37A0488}" dt="2022-01-19T16:38:03.460" v="130" actId="26606"/>
          <ac:spMkLst>
            <pc:docMk/>
            <pc:sldMk cId="476717446" sldId="256"/>
            <ac:spMk id="15" creationId="{4522B21E-B2B9-4C72-9A71-C87EFD137480}"/>
          </ac:spMkLst>
        </pc:spChg>
        <pc:spChg chg="add del">
          <ac:chgData name="Luka Habuš" userId="066086b1-231b-4161-b0e9-20464f53ba87" providerId="ADAL" clId="{CB315ACD-4637-4BC5-BA26-92E4A37A0488}" dt="2022-01-19T16:38:03.460" v="130" actId="26606"/>
          <ac:spMkLst>
            <pc:docMk/>
            <pc:sldMk cId="476717446" sldId="256"/>
            <ac:spMk id="16" creationId="{5EB7D2A2-F448-44D4-938C-DC84CBCB3B1E}"/>
          </ac:spMkLst>
        </pc:spChg>
        <pc:spChg chg="add del">
          <ac:chgData name="Luka Habuš" userId="066086b1-231b-4161-b0e9-20464f53ba87" providerId="ADAL" clId="{CB315ACD-4637-4BC5-BA26-92E4A37A0488}" dt="2022-01-19T16:38:03.460" v="130" actId="26606"/>
          <ac:spMkLst>
            <pc:docMk/>
            <pc:sldMk cId="476717446" sldId="256"/>
            <ac:spMk id="17" creationId="{871AEA07-1E14-44B4-8E55-64EF049CD66F}"/>
          </ac:spMkLst>
        </pc:spChg>
        <pc:spChg chg="add del">
          <ac:chgData name="Luka Habuš" userId="066086b1-231b-4161-b0e9-20464f53ba87" providerId="ADAL" clId="{CB315ACD-4637-4BC5-BA26-92E4A37A0488}" dt="2022-01-19T16:38:08.217" v="133" actId="26606"/>
          <ac:spMkLst>
            <pc:docMk/>
            <pc:sldMk cId="476717446" sldId="256"/>
            <ac:spMk id="18" creationId="{A3969E80-A77B-49FC-9122-D89AFD5EE118}"/>
          </ac:spMkLst>
        </pc:spChg>
        <pc:spChg chg="add del">
          <ac:chgData name="Luka Habuš" userId="066086b1-231b-4161-b0e9-20464f53ba87" providerId="ADAL" clId="{CB315ACD-4637-4BC5-BA26-92E4A37A0488}" dt="2022-01-19T16:38:08.217" v="133" actId="26606"/>
          <ac:spMkLst>
            <pc:docMk/>
            <pc:sldMk cId="476717446" sldId="256"/>
            <ac:spMk id="19" creationId="{88294908-8B00-4F58-BBBA-20F71A40AA9E}"/>
          </ac:spMkLst>
        </pc:spChg>
        <pc:spChg chg="add del">
          <ac:chgData name="Luka Habuš" userId="066086b1-231b-4161-b0e9-20464f53ba87" providerId="ADAL" clId="{CB315ACD-4637-4BC5-BA26-92E4A37A0488}" dt="2022-01-19T16:38:08.217" v="133" actId="26606"/>
          <ac:spMkLst>
            <pc:docMk/>
            <pc:sldMk cId="476717446" sldId="256"/>
            <ac:spMk id="20" creationId="{1849CA57-76BD-4CF2-80BA-D7A46A01B7B1}"/>
          </ac:spMkLst>
        </pc:spChg>
        <pc:spChg chg="add del">
          <ac:chgData name="Luka Habuš" userId="066086b1-231b-4161-b0e9-20464f53ba87" providerId="ADAL" clId="{CB315ACD-4637-4BC5-BA26-92E4A37A0488}" dt="2022-01-19T16:38:08.217" v="133" actId="26606"/>
          <ac:spMkLst>
            <pc:docMk/>
            <pc:sldMk cId="476717446" sldId="256"/>
            <ac:spMk id="21" creationId="{4364C879-1404-4203-8E9D-CC5DE0A621A2}"/>
          </ac:spMkLst>
        </pc:spChg>
        <pc:spChg chg="add del">
          <ac:chgData name="Luka Habuš" userId="066086b1-231b-4161-b0e9-20464f53ba87" providerId="ADAL" clId="{CB315ACD-4637-4BC5-BA26-92E4A37A0488}" dt="2022-01-19T16:38:08.217" v="133" actId="26606"/>
          <ac:spMkLst>
            <pc:docMk/>
            <pc:sldMk cId="476717446" sldId="256"/>
            <ac:spMk id="22" creationId="{35E9085E-E730-4768-83D4-6CB7E9897153}"/>
          </ac:spMkLst>
        </pc:spChg>
        <pc:spChg chg="add del">
          <ac:chgData name="Luka Habuš" userId="066086b1-231b-4161-b0e9-20464f53ba87" providerId="ADAL" clId="{CB315ACD-4637-4BC5-BA26-92E4A37A0488}" dt="2022-01-19T16:38:08.217" v="133" actId="26606"/>
          <ac:spMkLst>
            <pc:docMk/>
            <pc:sldMk cId="476717446" sldId="256"/>
            <ac:spMk id="23" creationId="{84617302-4B0D-4351-A6BB-6F0930D943AC}"/>
          </ac:spMkLst>
        </pc:spChg>
        <pc:spChg chg="add del">
          <ac:chgData name="Luka Habuš" userId="066086b1-231b-4161-b0e9-20464f53ba87" providerId="ADAL" clId="{CB315ACD-4637-4BC5-BA26-92E4A37A0488}" dt="2022-01-19T16:38:08.217" v="133" actId="26606"/>
          <ac:spMkLst>
            <pc:docMk/>
            <pc:sldMk cId="476717446" sldId="256"/>
            <ac:spMk id="24" creationId="{973272FE-A474-4CAE-8CA2-BCC8B476C3F4}"/>
          </ac:spMkLst>
        </pc:spChg>
        <pc:spChg chg="add del">
          <ac:chgData name="Luka Habuš" userId="066086b1-231b-4161-b0e9-20464f53ba87" providerId="ADAL" clId="{CB315ACD-4637-4BC5-BA26-92E4A37A0488}" dt="2022-01-19T16:38:08.217" v="133" actId="26606"/>
          <ac:spMkLst>
            <pc:docMk/>
            <pc:sldMk cId="476717446" sldId="256"/>
            <ac:spMk id="25" creationId="{DA2C7802-C2E0-4218-8F89-8DD7CCD2CD1C}"/>
          </ac:spMkLst>
        </pc:spChg>
        <pc:spChg chg="add del">
          <ac:chgData name="Luka Habuš" userId="066086b1-231b-4161-b0e9-20464f53ba87" providerId="ADAL" clId="{CB315ACD-4637-4BC5-BA26-92E4A37A0488}" dt="2022-01-19T16:38:08.217" v="133" actId="26606"/>
          <ac:spMkLst>
            <pc:docMk/>
            <pc:sldMk cId="476717446" sldId="256"/>
            <ac:spMk id="26" creationId="{E07981EA-05A6-437C-88D7-B377B92B031D}"/>
          </ac:spMkLst>
        </pc:spChg>
        <pc:spChg chg="add del">
          <ac:chgData name="Luka Habuš" userId="066086b1-231b-4161-b0e9-20464f53ba87" providerId="ADAL" clId="{CB315ACD-4637-4BC5-BA26-92E4A37A0488}" dt="2022-01-19T16:38:08.217" v="133" actId="26606"/>
          <ac:spMkLst>
            <pc:docMk/>
            <pc:sldMk cId="476717446" sldId="256"/>
            <ac:spMk id="27" creationId="{A6D7111A-21E5-4EE9-8A78-10E5530F0116}"/>
          </ac:spMkLst>
        </pc:spChg>
        <pc:spChg chg="add del">
          <ac:chgData name="Luka Habuš" userId="066086b1-231b-4161-b0e9-20464f53ba87" providerId="ADAL" clId="{CB315ACD-4637-4BC5-BA26-92E4A37A0488}" dt="2022-01-19T16:38:08.217" v="133" actId="26606"/>
          <ac:spMkLst>
            <pc:docMk/>
            <pc:sldMk cId="476717446" sldId="256"/>
            <ac:spMk id="28" creationId="{15E3C750-986E-4769-B1AE-49289FBEE757}"/>
          </ac:spMkLst>
        </pc:spChg>
        <pc:spChg chg="add del">
          <ac:chgData name="Luka Habuš" userId="066086b1-231b-4161-b0e9-20464f53ba87" providerId="ADAL" clId="{CB315ACD-4637-4BC5-BA26-92E4A37A0488}" dt="2022-01-19T16:38:10.324" v="136" actId="26606"/>
          <ac:spMkLst>
            <pc:docMk/>
            <pc:sldMk cId="476717446" sldId="256"/>
            <ac:spMk id="30" creationId="{FFD48BC7-DC40-47DE-87EE-9F4B6ECB9ABB}"/>
          </ac:spMkLst>
        </pc:spChg>
        <pc:spChg chg="add del">
          <ac:chgData name="Luka Habuš" userId="066086b1-231b-4161-b0e9-20464f53ba87" providerId="ADAL" clId="{CB315ACD-4637-4BC5-BA26-92E4A37A0488}" dt="2022-01-19T16:38:10.324" v="136" actId="26606"/>
          <ac:spMkLst>
            <pc:docMk/>
            <pc:sldMk cId="476717446" sldId="256"/>
            <ac:spMk id="31" creationId="{E502BBC7-2C76-46F3-BC24-5985BC13DB88}"/>
          </ac:spMkLst>
        </pc:spChg>
        <pc:spChg chg="add del">
          <ac:chgData name="Luka Habuš" userId="066086b1-231b-4161-b0e9-20464f53ba87" providerId="ADAL" clId="{CB315ACD-4637-4BC5-BA26-92E4A37A0488}" dt="2022-01-19T16:38:10.324" v="136" actId="26606"/>
          <ac:spMkLst>
            <pc:docMk/>
            <pc:sldMk cId="476717446" sldId="256"/>
            <ac:spMk id="32" creationId="{C7F28D52-2A5F-4D23-81AE-7CB8B591C7AF}"/>
          </ac:spMkLst>
        </pc:spChg>
        <pc:spChg chg="add del">
          <ac:chgData name="Luka Habuš" userId="066086b1-231b-4161-b0e9-20464f53ba87" providerId="ADAL" clId="{CB315ACD-4637-4BC5-BA26-92E4A37A0488}" dt="2022-01-19T16:38:10.324" v="136" actId="26606"/>
          <ac:spMkLst>
            <pc:docMk/>
            <pc:sldMk cId="476717446" sldId="256"/>
            <ac:spMk id="33" creationId="{3629484E-3792-4B3D-89AD-7C8A1ED0E0D4}"/>
          </ac:spMkLst>
        </pc:spChg>
        <pc:spChg chg="ad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35" creationId="{88294908-8B00-4F58-BBBA-20F71A40AA9E}"/>
          </ac:spMkLst>
        </pc:spChg>
        <pc:spChg chg="ad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36" creationId="{4364C879-1404-4203-8E9D-CC5DE0A621A2}"/>
          </ac:spMkLst>
        </pc:spChg>
        <pc:spChg chg="ad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37" creationId="{84617302-4B0D-4351-A6BB-6F0930D943AC}"/>
          </ac:spMkLst>
        </pc:spChg>
        <pc:spChg chg="ad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38" creationId="{DA2C7802-C2E0-4218-8F89-8DD7CCD2CD1C}"/>
          </ac:spMkLst>
        </pc:spChg>
        <pc:spChg chg="ad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39" creationId="{A6D7111A-21E5-4EE9-8A78-10E5530F0116}"/>
          </ac:spMkLst>
        </pc:spChg>
        <pc:spChg chg="ad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40" creationId="{A3969E80-A77B-49FC-9122-D89AFD5EE118}"/>
          </ac:spMkLst>
        </pc:spChg>
        <pc:spChg chg="ad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41" creationId="{1849CA57-76BD-4CF2-80BA-D7A46A01B7B1}"/>
          </ac:spMkLst>
        </pc:spChg>
        <pc:spChg chg="ad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42" creationId="{35E9085E-E730-4768-83D4-6CB7E9897153}"/>
          </ac:spMkLst>
        </pc:spChg>
        <pc:spChg chg="ad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43" creationId="{973272FE-A474-4CAE-8CA2-BCC8B476C3F4}"/>
          </ac:spMkLst>
        </pc:spChg>
        <pc:spChg chg="ad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44" creationId="{E07981EA-05A6-437C-88D7-B377B92B031D}"/>
          </ac:spMkLst>
        </pc:spChg>
        <pc:spChg chg="add">
          <ac:chgData name="Luka Habuš" userId="066086b1-231b-4161-b0e9-20464f53ba87" providerId="ADAL" clId="{CB315ACD-4637-4BC5-BA26-92E4A37A0488}" dt="2022-01-19T16:38:10.351" v="137" actId="26606"/>
          <ac:spMkLst>
            <pc:docMk/>
            <pc:sldMk cId="476717446" sldId="256"/>
            <ac:spMk id="45" creationId="{15E3C750-986E-4769-B1AE-49289FBEE757}"/>
          </ac:spMkLst>
        </pc:spChg>
        <pc:cxnChg chg="add del">
          <ac:chgData name="Luka Habuš" userId="066086b1-231b-4161-b0e9-20464f53ba87" providerId="ADAL" clId="{CB315ACD-4637-4BC5-BA26-92E4A37A0488}" dt="2022-01-19T16:38:03.460" v="130" actId="26606"/>
          <ac:cxnSpMkLst>
            <pc:docMk/>
            <pc:sldMk cId="476717446" sldId="256"/>
            <ac:cxnSpMk id="14" creationId="{F7C8EA93-3210-4C62-99E9-153C275E3A87}"/>
          </ac:cxnSpMkLst>
        </pc:cxnChg>
      </pc:sldChg>
      <pc:sldChg chg="addSp modSp mod setBg">
        <pc:chgData name="Luka Habuš" userId="066086b1-231b-4161-b0e9-20464f53ba87" providerId="ADAL" clId="{CB315ACD-4637-4BC5-BA26-92E4A37A0488}" dt="2022-01-19T16:38:29.911" v="139" actId="26606"/>
        <pc:sldMkLst>
          <pc:docMk/>
          <pc:sldMk cId="3973817439" sldId="257"/>
        </pc:sldMkLst>
        <pc:spChg chg="mod">
          <ac:chgData name="Luka Habuš" userId="066086b1-231b-4161-b0e9-20464f53ba87" providerId="ADAL" clId="{CB315ACD-4637-4BC5-BA26-92E4A37A0488}" dt="2022-01-19T16:38:29.911" v="139" actId="26606"/>
          <ac:spMkLst>
            <pc:docMk/>
            <pc:sldMk cId="3973817439" sldId="257"/>
            <ac:spMk id="2" creationId="{0E19C273-6A2E-4CBE-92ED-7FCB384C521D}"/>
          </ac:spMkLst>
        </pc:spChg>
        <pc:spChg chg="mod">
          <ac:chgData name="Luka Habuš" userId="066086b1-231b-4161-b0e9-20464f53ba87" providerId="ADAL" clId="{CB315ACD-4637-4BC5-BA26-92E4A37A0488}" dt="2022-01-19T16:38:29.911" v="139" actId="26606"/>
          <ac:spMkLst>
            <pc:docMk/>
            <pc:sldMk cId="3973817439" sldId="257"/>
            <ac:spMk id="3" creationId="{BA029331-4889-415C-BCF9-3CD54C1BCD6B}"/>
          </ac:spMkLst>
        </pc:spChg>
        <pc:spChg chg="add">
          <ac:chgData name="Luka Habuš" userId="066086b1-231b-4161-b0e9-20464f53ba87" providerId="ADAL" clId="{CB315ACD-4637-4BC5-BA26-92E4A37A0488}" dt="2022-01-19T16:38:29.911" v="139" actId="26606"/>
          <ac:spMkLst>
            <pc:docMk/>
            <pc:sldMk cId="3973817439" sldId="257"/>
            <ac:spMk id="8" creationId="{2B566528-1B12-4246-9431-5C2D7D081168}"/>
          </ac:spMkLst>
        </pc:spChg>
        <pc:spChg chg="add">
          <ac:chgData name="Luka Habuš" userId="066086b1-231b-4161-b0e9-20464f53ba87" providerId="ADAL" clId="{CB315ACD-4637-4BC5-BA26-92E4A37A0488}" dt="2022-01-19T16:38:29.911" v="139" actId="26606"/>
          <ac:spMkLst>
            <pc:docMk/>
            <pc:sldMk cId="3973817439" sldId="257"/>
            <ac:spMk id="10" creationId="{2E80C965-DB6D-4F81-9E9E-B027384D0BD6}"/>
          </ac:spMkLst>
        </pc:spChg>
        <pc:spChg chg="add">
          <ac:chgData name="Luka Habuš" userId="066086b1-231b-4161-b0e9-20464f53ba87" providerId="ADAL" clId="{CB315ACD-4637-4BC5-BA26-92E4A37A0488}" dt="2022-01-19T16:38:29.911" v="139" actId="26606"/>
          <ac:spMkLst>
            <pc:docMk/>
            <pc:sldMk cId="3973817439" sldId="257"/>
            <ac:spMk id="12" creationId="{A580F890-B085-4E95-96AA-55AEBEC5CE6E}"/>
          </ac:spMkLst>
        </pc:spChg>
        <pc:spChg chg="add">
          <ac:chgData name="Luka Habuš" userId="066086b1-231b-4161-b0e9-20464f53ba87" providerId="ADAL" clId="{CB315ACD-4637-4BC5-BA26-92E4A37A0488}" dt="2022-01-19T16:38:29.911" v="139" actId="26606"/>
          <ac:spMkLst>
            <pc:docMk/>
            <pc:sldMk cId="3973817439" sldId="257"/>
            <ac:spMk id="14" creationId="{D3F51FEB-38FB-4F6C-9F7B-2F2AFAB65463}"/>
          </ac:spMkLst>
        </pc:spChg>
        <pc:spChg chg="add">
          <ac:chgData name="Luka Habuš" userId="066086b1-231b-4161-b0e9-20464f53ba87" providerId="ADAL" clId="{CB315ACD-4637-4BC5-BA26-92E4A37A0488}" dt="2022-01-19T16:38:29.911" v="139" actId="26606"/>
          <ac:spMkLst>
            <pc:docMk/>
            <pc:sldMk cId="3973817439" sldId="257"/>
            <ac:spMk id="16" creationId="{1E547BA6-BAE0-43BB-A7CA-60F69CE252F0}"/>
          </ac:spMkLst>
        </pc:spChg>
      </pc:sldChg>
      <pc:sldChg chg="addSp delSp modSp new mod setBg">
        <pc:chgData name="Luka Habuš" userId="066086b1-231b-4161-b0e9-20464f53ba87" providerId="ADAL" clId="{CB315ACD-4637-4BC5-BA26-92E4A37A0488}" dt="2022-01-19T17:47:46.212" v="1346"/>
        <pc:sldMkLst>
          <pc:docMk/>
          <pc:sldMk cId="1834184257" sldId="258"/>
        </pc:sldMkLst>
        <pc:spChg chg="mod">
          <ac:chgData name="Luka Habuš" userId="066086b1-231b-4161-b0e9-20464f53ba87" providerId="ADAL" clId="{CB315ACD-4637-4BC5-BA26-92E4A37A0488}" dt="2022-01-19T17:47:25.513" v="1342" actId="26606"/>
          <ac:spMkLst>
            <pc:docMk/>
            <pc:sldMk cId="1834184257" sldId="258"/>
            <ac:spMk id="2" creationId="{D3CFB134-96BE-49BB-A2DD-713790329C0D}"/>
          </ac:spMkLst>
        </pc:spChg>
        <pc:spChg chg="mod">
          <ac:chgData name="Luka Habuš" userId="066086b1-231b-4161-b0e9-20464f53ba87" providerId="ADAL" clId="{CB315ACD-4637-4BC5-BA26-92E4A37A0488}" dt="2022-01-19T17:47:46.212" v="1346"/>
          <ac:spMkLst>
            <pc:docMk/>
            <pc:sldMk cId="1834184257" sldId="258"/>
            <ac:spMk id="3" creationId="{E6524E20-0309-4513-8330-0207F0001619}"/>
          </ac:spMkLst>
        </pc:spChg>
        <pc:spChg chg="add del">
          <ac:chgData name="Luka Habuš" userId="066086b1-231b-4161-b0e9-20464f53ba87" providerId="ADAL" clId="{CB315ACD-4637-4BC5-BA26-92E4A37A0488}" dt="2022-01-19T17:43:46.739" v="1340" actId="26606"/>
          <ac:spMkLst>
            <pc:docMk/>
            <pc:sldMk cId="1834184257" sldId="258"/>
            <ac:spMk id="8" creationId="{2B566528-1B12-4246-9431-5C2D7D081168}"/>
          </ac:spMkLst>
        </pc:spChg>
        <pc:spChg chg="add del">
          <ac:chgData name="Luka Habuš" userId="066086b1-231b-4161-b0e9-20464f53ba87" providerId="ADAL" clId="{CB315ACD-4637-4BC5-BA26-92E4A37A0488}" dt="2022-01-19T17:43:46.739" v="1340" actId="26606"/>
          <ac:spMkLst>
            <pc:docMk/>
            <pc:sldMk cId="1834184257" sldId="258"/>
            <ac:spMk id="10" creationId="{2E80C965-DB6D-4F81-9E9E-B027384D0BD6}"/>
          </ac:spMkLst>
        </pc:spChg>
        <pc:spChg chg="add del">
          <ac:chgData name="Luka Habuš" userId="066086b1-231b-4161-b0e9-20464f53ba87" providerId="ADAL" clId="{CB315ACD-4637-4BC5-BA26-92E4A37A0488}" dt="2022-01-19T17:43:46.739" v="1340" actId="26606"/>
          <ac:spMkLst>
            <pc:docMk/>
            <pc:sldMk cId="1834184257" sldId="258"/>
            <ac:spMk id="12" creationId="{A580F890-B085-4E95-96AA-55AEBEC5CE6E}"/>
          </ac:spMkLst>
        </pc:spChg>
        <pc:spChg chg="add del">
          <ac:chgData name="Luka Habuš" userId="066086b1-231b-4161-b0e9-20464f53ba87" providerId="ADAL" clId="{CB315ACD-4637-4BC5-BA26-92E4A37A0488}" dt="2022-01-19T17:43:46.739" v="1340" actId="26606"/>
          <ac:spMkLst>
            <pc:docMk/>
            <pc:sldMk cId="1834184257" sldId="258"/>
            <ac:spMk id="14" creationId="{D3F51FEB-38FB-4F6C-9F7B-2F2AFAB65463}"/>
          </ac:spMkLst>
        </pc:spChg>
        <pc:spChg chg="add del">
          <ac:chgData name="Luka Habuš" userId="066086b1-231b-4161-b0e9-20464f53ba87" providerId="ADAL" clId="{CB315ACD-4637-4BC5-BA26-92E4A37A0488}" dt="2022-01-19T17:43:46.739" v="1340" actId="26606"/>
          <ac:spMkLst>
            <pc:docMk/>
            <pc:sldMk cId="1834184257" sldId="258"/>
            <ac:spMk id="16" creationId="{1E547BA6-BAE0-43BB-A7CA-60F69CE252F0}"/>
          </ac:spMkLst>
        </pc:spChg>
        <pc:spChg chg="add del">
          <ac:chgData name="Luka Habuš" userId="066086b1-231b-4161-b0e9-20464f53ba87" providerId="ADAL" clId="{CB315ACD-4637-4BC5-BA26-92E4A37A0488}" dt="2022-01-19T17:43:46.729" v="1339" actId="26606"/>
          <ac:spMkLst>
            <pc:docMk/>
            <pc:sldMk cId="1834184257" sldId="258"/>
            <ac:spMk id="71" creationId="{F13C74B1-5B17-4795-BED0-7140497B445A}"/>
          </ac:spMkLst>
        </pc:spChg>
        <pc:spChg chg="add del">
          <ac:chgData name="Luka Habuš" userId="066086b1-231b-4161-b0e9-20464f53ba87" providerId="ADAL" clId="{CB315ACD-4637-4BC5-BA26-92E4A37A0488}" dt="2022-01-19T17:43:46.729" v="1339" actId="26606"/>
          <ac:spMkLst>
            <pc:docMk/>
            <pc:sldMk cId="1834184257" sldId="258"/>
            <ac:spMk id="73" creationId="{D4974D33-8DC5-464E-8C6D-BE58F0669C17}"/>
          </ac:spMkLst>
        </pc:spChg>
        <pc:spChg chg="add">
          <ac:chgData name="Luka Habuš" userId="066086b1-231b-4161-b0e9-20464f53ba87" providerId="ADAL" clId="{CB315ACD-4637-4BC5-BA26-92E4A37A0488}" dt="2022-01-19T17:47:25.513" v="1342" actId="26606"/>
          <ac:spMkLst>
            <pc:docMk/>
            <pc:sldMk cId="1834184257" sldId="258"/>
            <ac:spMk id="74" creationId="{D2B783EE-0239-4717-BBEA-8C9EAC61C824}"/>
          </ac:spMkLst>
        </pc:spChg>
        <pc:spChg chg="add">
          <ac:chgData name="Luka Habuš" userId="066086b1-231b-4161-b0e9-20464f53ba87" providerId="ADAL" clId="{CB315ACD-4637-4BC5-BA26-92E4A37A0488}" dt="2022-01-19T17:47:25.513" v="1342" actId="26606"/>
          <ac:spMkLst>
            <pc:docMk/>
            <pc:sldMk cId="1834184257" sldId="258"/>
            <ac:spMk id="76" creationId="{A7B99495-F43F-4D80-A44F-2CB4764EB90B}"/>
          </ac:spMkLst>
        </pc:spChg>
        <pc:spChg chg="add">
          <ac:chgData name="Luka Habuš" userId="066086b1-231b-4161-b0e9-20464f53ba87" providerId="ADAL" clId="{CB315ACD-4637-4BC5-BA26-92E4A37A0488}" dt="2022-01-19T17:47:25.513" v="1342" actId="26606"/>
          <ac:spMkLst>
            <pc:docMk/>
            <pc:sldMk cId="1834184257" sldId="258"/>
            <ac:spMk id="78" creationId="{70BEB1E7-2F88-40BC-B73D-42E5B6F80BFC}"/>
          </ac:spMkLst>
        </pc:spChg>
        <pc:spChg chg="add del">
          <ac:chgData name="Luka Habuš" userId="066086b1-231b-4161-b0e9-20464f53ba87" providerId="ADAL" clId="{CB315ACD-4637-4BC5-BA26-92E4A37A0488}" dt="2022-01-19T17:47:25.513" v="1342" actId="26606"/>
          <ac:spMkLst>
            <pc:docMk/>
            <pc:sldMk cId="1834184257" sldId="258"/>
            <ac:spMk id="3076" creationId="{45D37F4E-DDB4-456B-97E0-9937730A039F}"/>
          </ac:spMkLst>
        </pc:spChg>
        <pc:spChg chg="add del">
          <ac:chgData name="Luka Habuš" userId="066086b1-231b-4161-b0e9-20464f53ba87" providerId="ADAL" clId="{CB315ACD-4637-4BC5-BA26-92E4A37A0488}" dt="2022-01-19T17:47:25.513" v="1342" actId="26606"/>
          <ac:spMkLst>
            <pc:docMk/>
            <pc:sldMk cId="1834184257" sldId="258"/>
            <ac:spMk id="3077" creationId="{B2DD41CD-8F47-4F56-AD12-4E2FF7696987}"/>
          </ac:spMkLst>
        </pc:spChg>
        <pc:picChg chg="add mod">
          <ac:chgData name="Luka Habuš" userId="066086b1-231b-4161-b0e9-20464f53ba87" providerId="ADAL" clId="{CB315ACD-4637-4BC5-BA26-92E4A37A0488}" dt="2022-01-19T17:47:25.513" v="1342" actId="26606"/>
          <ac:picMkLst>
            <pc:docMk/>
            <pc:sldMk cId="1834184257" sldId="258"/>
            <ac:picMk id="4" creationId="{5E2EAEDF-9ACC-47C1-A956-A62EF3251131}"/>
          </ac:picMkLst>
        </pc:picChg>
        <pc:picChg chg="add mod">
          <ac:chgData name="Luka Habuš" userId="066086b1-231b-4161-b0e9-20464f53ba87" providerId="ADAL" clId="{CB315ACD-4637-4BC5-BA26-92E4A37A0488}" dt="2022-01-19T17:47:25.513" v="1342" actId="26606"/>
          <ac:picMkLst>
            <pc:docMk/>
            <pc:sldMk cId="1834184257" sldId="258"/>
            <ac:picMk id="3074" creationId="{1BFE752F-1383-4122-BF5D-C690DD449FFE}"/>
          </ac:picMkLst>
        </pc:picChg>
      </pc:sldChg>
      <pc:sldChg chg="addSp delSp modSp new mod setBg">
        <pc:chgData name="Luka Habuš" userId="066086b1-231b-4161-b0e9-20464f53ba87" providerId="ADAL" clId="{CB315ACD-4637-4BC5-BA26-92E4A37A0488}" dt="2022-01-19T16:40:43.885" v="165" actId="12"/>
        <pc:sldMkLst>
          <pc:docMk/>
          <pc:sldMk cId="785873049" sldId="259"/>
        </pc:sldMkLst>
        <pc:spChg chg="mod">
          <ac:chgData name="Luka Habuš" userId="066086b1-231b-4161-b0e9-20464f53ba87" providerId="ADAL" clId="{CB315ACD-4637-4BC5-BA26-92E4A37A0488}" dt="2022-01-19T16:40:19.501" v="162" actId="26606"/>
          <ac:spMkLst>
            <pc:docMk/>
            <pc:sldMk cId="785873049" sldId="259"/>
            <ac:spMk id="2" creationId="{FC8C87C1-1E9B-4D63-B7DD-E8F09D9A909B}"/>
          </ac:spMkLst>
        </pc:spChg>
        <pc:spChg chg="add del mod">
          <ac:chgData name="Luka Habuš" userId="066086b1-231b-4161-b0e9-20464f53ba87" providerId="ADAL" clId="{CB315ACD-4637-4BC5-BA26-92E4A37A0488}" dt="2022-01-19T16:39:57.541" v="157" actId="26606"/>
          <ac:spMkLst>
            <pc:docMk/>
            <pc:sldMk cId="785873049" sldId="259"/>
            <ac:spMk id="3" creationId="{9FEB6463-E0B8-45D0-B57F-AD1FAB4675C1}"/>
          </ac:spMkLst>
        </pc:spChg>
        <pc:spChg chg="add del">
          <ac:chgData name="Luka Habuš" userId="066086b1-231b-4161-b0e9-20464f53ba87" providerId="ADAL" clId="{CB315ACD-4637-4BC5-BA26-92E4A37A0488}" dt="2022-01-19T16:39:08.947" v="146" actId="26606"/>
          <ac:spMkLst>
            <pc:docMk/>
            <pc:sldMk cId="785873049" sldId="259"/>
            <ac:spMk id="8" creationId="{DBF61EA3-B236-439E-9C0B-340980D56BEE}"/>
          </ac:spMkLst>
        </pc:spChg>
        <pc:spChg chg="add del">
          <ac:chgData name="Luka Habuš" userId="066086b1-231b-4161-b0e9-20464f53ba87" providerId="ADAL" clId="{CB315ACD-4637-4BC5-BA26-92E4A37A0488}" dt="2022-01-19T16:39:00.504" v="142" actId="26606"/>
          <ac:spMkLst>
            <pc:docMk/>
            <pc:sldMk cId="785873049" sldId="259"/>
            <ac:spMk id="9" creationId="{46D6306C-ED4F-4AAE-B4A5-EEA6AFAD726E}"/>
          </ac:spMkLst>
        </pc:spChg>
        <pc:spChg chg="add del">
          <ac:chgData name="Luka Habuš" userId="066086b1-231b-4161-b0e9-20464f53ba87" providerId="ADAL" clId="{CB315ACD-4637-4BC5-BA26-92E4A37A0488}" dt="2022-01-19T16:39:00.504" v="142" actId="26606"/>
          <ac:spMkLst>
            <pc:docMk/>
            <pc:sldMk cId="785873049" sldId="259"/>
            <ac:spMk id="11" creationId="{0EC5361D-F897-4856-B945-0455A365EB24}"/>
          </ac:spMkLst>
        </pc:spChg>
        <pc:spChg chg="add del">
          <ac:chgData name="Luka Habuš" userId="066086b1-231b-4161-b0e9-20464f53ba87" providerId="ADAL" clId="{CB315ACD-4637-4BC5-BA26-92E4A37A0488}" dt="2022-01-19T16:40:19.501" v="162" actId="26606"/>
          <ac:spMkLst>
            <pc:docMk/>
            <pc:sldMk cId="785873049" sldId="259"/>
            <ac:spMk id="12" creationId="{479F5F2B-8B58-4140-AE6A-51F6C67B18D9}"/>
          </ac:spMkLst>
        </pc:spChg>
        <pc:spChg chg="add del">
          <ac:chgData name="Luka Habuš" userId="066086b1-231b-4161-b0e9-20464f53ba87" providerId="ADAL" clId="{CB315ACD-4637-4BC5-BA26-92E4A37A0488}" dt="2022-01-19T16:39:00.504" v="142" actId="26606"/>
          <ac:spMkLst>
            <pc:docMk/>
            <pc:sldMk cId="785873049" sldId="259"/>
            <ac:spMk id="13" creationId="{4508C0C5-2268-42B5-B3C8-4D0899E05F8C}"/>
          </ac:spMkLst>
        </pc:spChg>
        <pc:spChg chg="add del">
          <ac:chgData name="Luka Habuš" userId="066086b1-231b-4161-b0e9-20464f53ba87" providerId="ADAL" clId="{CB315ACD-4637-4BC5-BA26-92E4A37A0488}" dt="2022-01-19T16:39:08.947" v="146" actId="26606"/>
          <ac:spMkLst>
            <pc:docMk/>
            <pc:sldMk cId="785873049" sldId="259"/>
            <ac:spMk id="14" creationId="{E659831F-0D9A-4C63-9EBB-8435B85A440F}"/>
          </ac:spMkLst>
        </pc:spChg>
        <pc:spChg chg="add del">
          <ac:chgData name="Luka Habuš" userId="066086b1-231b-4161-b0e9-20464f53ba87" providerId="ADAL" clId="{CB315ACD-4637-4BC5-BA26-92E4A37A0488}" dt="2022-01-19T16:39:00.504" v="142" actId="26606"/>
          <ac:spMkLst>
            <pc:docMk/>
            <pc:sldMk cId="785873049" sldId="259"/>
            <ac:spMk id="15" creationId="{141ACBDB-38F8-4B34-8183-BD95B4E55A62}"/>
          </ac:spMkLst>
        </pc:spChg>
        <pc:spChg chg="add del">
          <ac:chgData name="Luka Habuš" userId="066086b1-231b-4161-b0e9-20464f53ba87" providerId="ADAL" clId="{CB315ACD-4637-4BC5-BA26-92E4A37A0488}" dt="2022-01-19T16:39:10.822" v="148" actId="26606"/>
          <ac:spMkLst>
            <pc:docMk/>
            <pc:sldMk cId="785873049" sldId="259"/>
            <ac:spMk id="16" creationId="{DE00DB52-3455-4E2F-867B-A6D0516E175B}"/>
          </ac:spMkLst>
        </pc:spChg>
        <pc:spChg chg="add del">
          <ac:chgData name="Luka Habuš" userId="066086b1-231b-4161-b0e9-20464f53ba87" providerId="ADAL" clId="{CB315ACD-4637-4BC5-BA26-92E4A37A0488}" dt="2022-01-19T16:39:00.504" v="142" actId="26606"/>
          <ac:spMkLst>
            <pc:docMk/>
            <pc:sldMk cId="785873049" sldId="259"/>
            <ac:spMk id="17" creationId="{DE00DB52-3455-4E2F-867B-A6D0516E175B}"/>
          </ac:spMkLst>
        </pc:spChg>
        <pc:spChg chg="add del">
          <ac:chgData name="Luka Habuš" userId="066086b1-231b-4161-b0e9-20464f53ba87" providerId="ADAL" clId="{CB315ACD-4637-4BC5-BA26-92E4A37A0488}" dt="2022-01-19T16:39:10.822" v="148" actId="26606"/>
          <ac:spMkLst>
            <pc:docMk/>
            <pc:sldMk cId="785873049" sldId="259"/>
            <ac:spMk id="18" creationId="{9E914C83-E0D8-4953-92D5-169D28CB43AE}"/>
          </ac:spMkLst>
        </pc:spChg>
        <pc:spChg chg="add del">
          <ac:chgData name="Luka Habuš" userId="066086b1-231b-4161-b0e9-20464f53ba87" providerId="ADAL" clId="{CB315ACD-4637-4BC5-BA26-92E4A37A0488}" dt="2022-01-19T16:39:00.504" v="142" actId="26606"/>
          <ac:spMkLst>
            <pc:docMk/>
            <pc:sldMk cId="785873049" sldId="259"/>
            <ac:spMk id="19" creationId="{9E914C83-E0D8-4953-92D5-169D28CB43AE}"/>
          </ac:spMkLst>
        </pc:spChg>
        <pc:spChg chg="add del">
          <ac:chgData name="Luka Habuš" userId="066086b1-231b-4161-b0e9-20464f53ba87" providerId="ADAL" clId="{CB315ACD-4637-4BC5-BA26-92E4A37A0488}" dt="2022-01-19T16:39:10.822" v="148" actId="26606"/>
          <ac:spMkLst>
            <pc:docMk/>
            <pc:sldMk cId="785873049" sldId="259"/>
            <ac:spMk id="20" creationId="{3512E083-F550-46AF-8490-767ECFD00CB7}"/>
          </ac:spMkLst>
        </pc:spChg>
        <pc:spChg chg="add del">
          <ac:chgData name="Luka Habuš" userId="066086b1-231b-4161-b0e9-20464f53ba87" providerId="ADAL" clId="{CB315ACD-4637-4BC5-BA26-92E4A37A0488}" dt="2022-01-19T16:39:00.504" v="142" actId="26606"/>
          <ac:spMkLst>
            <pc:docMk/>
            <pc:sldMk cId="785873049" sldId="259"/>
            <ac:spMk id="21" creationId="{3512E083-F550-46AF-8490-767ECFD00CB7}"/>
          </ac:spMkLst>
        </pc:spChg>
        <pc:spChg chg="add del">
          <ac:chgData name="Luka Habuš" userId="066086b1-231b-4161-b0e9-20464f53ba87" providerId="ADAL" clId="{CB315ACD-4637-4BC5-BA26-92E4A37A0488}" dt="2022-01-19T16:39:03.381" v="144" actId="26606"/>
          <ac:spMkLst>
            <pc:docMk/>
            <pc:sldMk cId="785873049" sldId="259"/>
            <ac:spMk id="23" creationId="{9DBC8166-481C-4473-95F5-9A5B9073B7F1}"/>
          </ac:spMkLst>
        </pc:spChg>
        <pc:spChg chg="add del">
          <ac:chgData name="Luka Habuš" userId="066086b1-231b-4161-b0e9-20464f53ba87" providerId="ADAL" clId="{CB315ACD-4637-4BC5-BA26-92E4A37A0488}" dt="2022-01-19T16:39:03.381" v="144" actId="26606"/>
          <ac:spMkLst>
            <pc:docMk/>
            <pc:sldMk cId="785873049" sldId="259"/>
            <ac:spMk id="24" creationId="{A5A5CE6E-90AF-4D43-A014-1F9EC83EB93D}"/>
          </ac:spMkLst>
        </pc:spChg>
        <pc:spChg chg="add del">
          <ac:chgData name="Luka Habuš" userId="066086b1-231b-4161-b0e9-20464f53ba87" providerId="ADAL" clId="{CB315ACD-4637-4BC5-BA26-92E4A37A0488}" dt="2022-01-19T16:39:08.947" v="146" actId="26606"/>
          <ac:spMkLst>
            <pc:docMk/>
            <pc:sldMk cId="785873049" sldId="259"/>
            <ac:spMk id="28" creationId="{9FEB6463-E0B8-45D0-B57F-AD1FAB4675C1}"/>
          </ac:spMkLst>
        </pc:spChg>
        <pc:spChg chg="add del">
          <ac:chgData name="Luka Habuš" userId="066086b1-231b-4161-b0e9-20464f53ba87" providerId="ADAL" clId="{CB315ACD-4637-4BC5-BA26-92E4A37A0488}" dt="2022-01-19T16:39:10.822" v="148" actId="26606"/>
          <ac:spMkLst>
            <pc:docMk/>
            <pc:sldMk cId="785873049" sldId="259"/>
            <ac:spMk id="30" creationId="{46D6306C-ED4F-4AAE-B4A5-EEA6AFAD726E}"/>
          </ac:spMkLst>
        </pc:spChg>
        <pc:spChg chg="add del">
          <ac:chgData name="Luka Habuš" userId="066086b1-231b-4161-b0e9-20464f53ba87" providerId="ADAL" clId="{CB315ACD-4637-4BC5-BA26-92E4A37A0488}" dt="2022-01-19T16:39:10.822" v="148" actId="26606"/>
          <ac:spMkLst>
            <pc:docMk/>
            <pc:sldMk cId="785873049" sldId="259"/>
            <ac:spMk id="31" creationId="{0EC5361D-F897-4856-B945-0455A365EB24}"/>
          </ac:spMkLst>
        </pc:spChg>
        <pc:spChg chg="add del">
          <ac:chgData name="Luka Habuš" userId="066086b1-231b-4161-b0e9-20464f53ba87" providerId="ADAL" clId="{CB315ACD-4637-4BC5-BA26-92E4A37A0488}" dt="2022-01-19T16:39:10.822" v="148" actId="26606"/>
          <ac:spMkLst>
            <pc:docMk/>
            <pc:sldMk cId="785873049" sldId="259"/>
            <ac:spMk id="32" creationId="{4508C0C5-2268-42B5-B3C8-4D0899E05F8C}"/>
          </ac:spMkLst>
        </pc:spChg>
        <pc:spChg chg="add del">
          <ac:chgData name="Luka Habuš" userId="066086b1-231b-4161-b0e9-20464f53ba87" providerId="ADAL" clId="{CB315ACD-4637-4BC5-BA26-92E4A37A0488}" dt="2022-01-19T16:39:10.822" v="148" actId="26606"/>
          <ac:spMkLst>
            <pc:docMk/>
            <pc:sldMk cId="785873049" sldId="259"/>
            <ac:spMk id="33" creationId="{141ACBDB-38F8-4B34-8183-BD95B4E55A62}"/>
          </ac:spMkLst>
        </pc:spChg>
        <pc:spChg chg="add del">
          <ac:chgData name="Luka Habuš" userId="066086b1-231b-4161-b0e9-20464f53ba87" providerId="ADAL" clId="{CB315ACD-4637-4BC5-BA26-92E4A37A0488}" dt="2022-01-19T16:39:10.822" v="148" actId="26606"/>
          <ac:spMkLst>
            <pc:docMk/>
            <pc:sldMk cId="785873049" sldId="259"/>
            <ac:spMk id="34" creationId="{9FEB6463-E0B8-45D0-B57F-AD1FAB4675C1}"/>
          </ac:spMkLst>
        </pc:spChg>
        <pc:spChg chg="add del">
          <ac:chgData name="Luka Habuš" userId="066086b1-231b-4161-b0e9-20464f53ba87" providerId="ADAL" clId="{CB315ACD-4637-4BC5-BA26-92E4A37A0488}" dt="2022-01-19T16:39:26.770" v="150" actId="26606"/>
          <ac:spMkLst>
            <pc:docMk/>
            <pc:sldMk cId="785873049" sldId="259"/>
            <ac:spMk id="36" creationId="{46D6306C-ED4F-4AAE-B4A5-EEA6AFAD726E}"/>
          </ac:spMkLst>
        </pc:spChg>
        <pc:spChg chg="add del">
          <ac:chgData name="Luka Habuš" userId="066086b1-231b-4161-b0e9-20464f53ba87" providerId="ADAL" clId="{CB315ACD-4637-4BC5-BA26-92E4A37A0488}" dt="2022-01-19T16:39:26.770" v="150" actId="26606"/>
          <ac:spMkLst>
            <pc:docMk/>
            <pc:sldMk cId="785873049" sldId="259"/>
            <ac:spMk id="37" creationId="{0EC5361D-F897-4856-B945-0455A365EB24}"/>
          </ac:spMkLst>
        </pc:spChg>
        <pc:spChg chg="add del">
          <ac:chgData name="Luka Habuš" userId="066086b1-231b-4161-b0e9-20464f53ba87" providerId="ADAL" clId="{CB315ACD-4637-4BC5-BA26-92E4A37A0488}" dt="2022-01-19T16:39:26.770" v="150" actId="26606"/>
          <ac:spMkLst>
            <pc:docMk/>
            <pc:sldMk cId="785873049" sldId="259"/>
            <ac:spMk id="38" creationId="{4508C0C5-2268-42B5-B3C8-4D0899E05F8C}"/>
          </ac:spMkLst>
        </pc:spChg>
        <pc:spChg chg="add del">
          <ac:chgData name="Luka Habuš" userId="066086b1-231b-4161-b0e9-20464f53ba87" providerId="ADAL" clId="{CB315ACD-4637-4BC5-BA26-92E4A37A0488}" dt="2022-01-19T16:39:26.770" v="150" actId="26606"/>
          <ac:spMkLst>
            <pc:docMk/>
            <pc:sldMk cId="785873049" sldId="259"/>
            <ac:spMk id="39" creationId="{141ACBDB-38F8-4B34-8183-BD95B4E55A62}"/>
          </ac:spMkLst>
        </pc:spChg>
        <pc:spChg chg="add del">
          <ac:chgData name="Luka Habuš" userId="066086b1-231b-4161-b0e9-20464f53ba87" providerId="ADAL" clId="{CB315ACD-4637-4BC5-BA26-92E4A37A0488}" dt="2022-01-19T16:39:26.770" v="150" actId="26606"/>
          <ac:spMkLst>
            <pc:docMk/>
            <pc:sldMk cId="785873049" sldId="259"/>
            <ac:spMk id="40" creationId="{DE00DB52-3455-4E2F-867B-A6D0516E175B}"/>
          </ac:spMkLst>
        </pc:spChg>
        <pc:spChg chg="add del">
          <ac:chgData name="Luka Habuš" userId="066086b1-231b-4161-b0e9-20464f53ba87" providerId="ADAL" clId="{CB315ACD-4637-4BC5-BA26-92E4A37A0488}" dt="2022-01-19T16:39:26.770" v="150" actId="26606"/>
          <ac:spMkLst>
            <pc:docMk/>
            <pc:sldMk cId="785873049" sldId="259"/>
            <ac:spMk id="41" creationId="{9E914C83-E0D8-4953-92D5-169D28CB43AE}"/>
          </ac:spMkLst>
        </pc:spChg>
        <pc:spChg chg="add del">
          <ac:chgData name="Luka Habuš" userId="066086b1-231b-4161-b0e9-20464f53ba87" providerId="ADAL" clId="{CB315ACD-4637-4BC5-BA26-92E4A37A0488}" dt="2022-01-19T16:39:26.770" v="150" actId="26606"/>
          <ac:spMkLst>
            <pc:docMk/>
            <pc:sldMk cId="785873049" sldId="259"/>
            <ac:spMk id="42" creationId="{3512E083-F550-46AF-8490-767ECFD00CB7}"/>
          </ac:spMkLst>
        </pc:spChg>
        <pc:spChg chg="add del">
          <ac:chgData name="Luka Habuš" userId="066086b1-231b-4161-b0e9-20464f53ba87" providerId="ADAL" clId="{CB315ACD-4637-4BC5-BA26-92E4A37A0488}" dt="2022-01-19T16:39:28.162" v="152" actId="26606"/>
          <ac:spMkLst>
            <pc:docMk/>
            <pc:sldMk cId="785873049" sldId="259"/>
            <ac:spMk id="45" creationId="{B50AB553-2A96-4A92-96F2-93548E096954}"/>
          </ac:spMkLst>
        </pc:spChg>
        <pc:spChg chg="add del">
          <ac:chgData name="Luka Habuš" userId="066086b1-231b-4161-b0e9-20464f53ba87" providerId="ADAL" clId="{CB315ACD-4637-4BC5-BA26-92E4A37A0488}" dt="2022-01-19T16:39:49.632" v="154" actId="26606"/>
          <ac:spMkLst>
            <pc:docMk/>
            <pc:sldMk cId="785873049" sldId="259"/>
            <ac:spMk id="48" creationId="{46D6306C-ED4F-4AAE-B4A5-EEA6AFAD726E}"/>
          </ac:spMkLst>
        </pc:spChg>
        <pc:spChg chg="add del">
          <ac:chgData name="Luka Habuš" userId="066086b1-231b-4161-b0e9-20464f53ba87" providerId="ADAL" clId="{CB315ACD-4637-4BC5-BA26-92E4A37A0488}" dt="2022-01-19T16:39:49.632" v="154" actId="26606"/>
          <ac:spMkLst>
            <pc:docMk/>
            <pc:sldMk cId="785873049" sldId="259"/>
            <ac:spMk id="49" creationId="{0EC5361D-F897-4856-B945-0455A365EB24}"/>
          </ac:spMkLst>
        </pc:spChg>
        <pc:spChg chg="add del">
          <ac:chgData name="Luka Habuš" userId="066086b1-231b-4161-b0e9-20464f53ba87" providerId="ADAL" clId="{CB315ACD-4637-4BC5-BA26-92E4A37A0488}" dt="2022-01-19T16:39:49.632" v="154" actId="26606"/>
          <ac:spMkLst>
            <pc:docMk/>
            <pc:sldMk cId="785873049" sldId="259"/>
            <ac:spMk id="50" creationId="{4508C0C5-2268-42B5-B3C8-4D0899E05F8C}"/>
          </ac:spMkLst>
        </pc:spChg>
        <pc:spChg chg="add del">
          <ac:chgData name="Luka Habuš" userId="066086b1-231b-4161-b0e9-20464f53ba87" providerId="ADAL" clId="{CB315ACD-4637-4BC5-BA26-92E4A37A0488}" dt="2022-01-19T16:39:49.632" v="154" actId="26606"/>
          <ac:spMkLst>
            <pc:docMk/>
            <pc:sldMk cId="785873049" sldId="259"/>
            <ac:spMk id="51" creationId="{141ACBDB-38F8-4B34-8183-BD95B4E55A62}"/>
          </ac:spMkLst>
        </pc:spChg>
        <pc:spChg chg="add del">
          <ac:chgData name="Luka Habuš" userId="066086b1-231b-4161-b0e9-20464f53ba87" providerId="ADAL" clId="{CB315ACD-4637-4BC5-BA26-92E4A37A0488}" dt="2022-01-19T16:39:49.632" v="154" actId="26606"/>
          <ac:spMkLst>
            <pc:docMk/>
            <pc:sldMk cId="785873049" sldId="259"/>
            <ac:spMk id="52" creationId="{DE00DB52-3455-4E2F-867B-A6D0516E175B}"/>
          </ac:spMkLst>
        </pc:spChg>
        <pc:spChg chg="add del">
          <ac:chgData name="Luka Habuš" userId="066086b1-231b-4161-b0e9-20464f53ba87" providerId="ADAL" clId="{CB315ACD-4637-4BC5-BA26-92E4A37A0488}" dt="2022-01-19T16:39:49.632" v="154" actId="26606"/>
          <ac:spMkLst>
            <pc:docMk/>
            <pc:sldMk cId="785873049" sldId="259"/>
            <ac:spMk id="53" creationId="{9E914C83-E0D8-4953-92D5-169D28CB43AE}"/>
          </ac:spMkLst>
        </pc:spChg>
        <pc:spChg chg="add del">
          <ac:chgData name="Luka Habuš" userId="066086b1-231b-4161-b0e9-20464f53ba87" providerId="ADAL" clId="{CB315ACD-4637-4BC5-BA26-92E4A37A0488}" dt="2022-01-19T16:39:49.632" v="154" actId="26606"/>
          <ac:spMkLst>
            <pc:docMk/>
            <pc:sldMk cId="785873049" sldId="259"/>
            <ac:spMk id="54" creationId="{3512E083-F550-46AF-8490-767ECFD00CB7}"/>
          </ac:spMkLst>
        </pc:spChg>
        <pc:spChg chg="add del">
          <ac:chgData name="Luka Habuš" userId="066086b1-231b-4161-b0e9-20464f53ba87" providerId="ADAL" clId="{CB315ACD-4637-4BC5-BA26-92E4A37A0488}" dt="2022-01-19T16:40:19.501" v="162" actId="26606"/>
          <ac:spMkLst>
            <pc:docMk/>
            <pc:sldMk cId="785873049" sldId="259"/>
            <ac:spMk id="57" creationId="{7CB4857B-ED7C-444D-9F04-2F885114A1C2}"/>
          </ac:spMkLst>
        </pc:spChg>
        <pc:spChg chg="add del">
          <ac:chgData name="Luka Habuš" userId="066086b1-231b-4161-b0e9-20464f53ba87" providerId="ADAL" clId="{CB315ACD-4637-4BC5-BA26-92E4A37A0488}" dt="2022-01-19T16:40:19.501" v="162" actId="26606"/>
          <ac:spMkLst>
            <pc:docMk/>
            <pc:sldMk cId="785873049" sldId="259"/>
            <ac:spMk id="58" creationId="{D18046FB-44EA-4FD8-A585-EA09A319B2D0}"/>
          </ac:spMkLst>
        </pc:spChg>
        <pc:spChg chg="add del">
          <ac:chgData name="Luka Habuš" userId="066086b1-231b-4161-b0e9-20464f53ba87" providerId="ADAL" clId="{CB315ACD-4637-4BC5-BA26-92E4A37A0488}" dt="2022-01-19T16:40:19.501" v="162" actId="26606"/>
          <ac:spMkLst>
            <pc:docMk/>
            <pc:sldMk cId="785873049" sldId="259"/>
            <ac:spMk id="59" creationId="{9FEB6463-E0B8-45D0-B57F-AD1FAB4675C1}"/>
          </ac:spMkLst>
        </pc:spChg>
        <pc:spChg chg="add">
          <ac:chgData name="Luka Habuš" userId="066086b1-231b-4161-b0e9-20464f53ba87" providerId="ADAL" clId="{CB315ACD-4637-4BC5-BA26-92E4A37A0488}" dt="2022-01-19T16:40:19.501" v="162" actId="26606"/>
          <ac:spMkLst>
            <pc:docMk/>
            <pc:sldMk cId="785873049" sldId="259"/>
            <ac:spMk id="64" creationId="{081EA652-8C6A-4E69-BEB9-170809474553}"/>
          </ac:spMkLst>
        </pc:spChg>
        <pc:spChg chg="add del">
          <ac:chgData name="Luka Habuš" userId="066086b1-231b-4161-b0e9-20464f53ba87" providerId="ADAL" clId="{CB315ACD-4637-4BC5-BA26-92E4A37A0488}" dt="2022-01-19T16:40:15.071" v="159" actId="26606"/>
          <ac:spMkLst>
            <pc:docMk/>
            <pc:sldMk cId="785873049" sldId="259"/>
            <ac:spMk id="65" creationId="{42285737-90EE-47DC-AC80-8AE156B11969}"/>
          </ac:spMkLst>
        </pc:spChg>
        <pc:spChg chg="add">
          <ac:chgData name="Luka Habuš" userId="066086b1-231b-4161-b0e9-20464f53ba87" providerId="ADAL" clId="{CB315ACD-4637-4BC5-BA26-92E4A37A0488}" dt="2022-01-19T16:40:19.501" v="162" actId="26606"/>
          <ac:spMkLst>
            <pc:docMk/>
            <pc:sldMk cId="785873049" sldId="259"/>
            <ac:spMk id="66" creationId="{5298780A-33B9-4EA2-8F67-DE68AD62841B}"/>
          </ac:spMkLst>
        </pc:spChg>
        <pc:spChg chg="add">
          <ac:chgData name="Luka Habuš" userId="066086b1-231b-4161-b0e9-20464f53ba87" providerId="ADAL" clId="{CB315ACD-4637-4BC5-BA26-92E4A37A0488}" dt="2022-01-19T16:40:19.501" v="162" actId="26606"/>
          <ac:spMkLst>
            <pc:docMk/>
            <pc:sldMk cId="785873049" sldId="259"/>
            <ac:spMk id="68" creationId="{7F488E8B-4E1E-4402-8935-D4E6C02615C7}"/>
          </ac:spMkLst>
        </pc:spChg>
        <pc:spChg chg="add del">
          <ac:chgData name="Luka Habuš" userId="066086b1-231b-4161-b0e9-20464f53ba87" providerId="ADAL" clId="{CB315ACD-4637-4BC5-BA26-92E4A37A0488}" dt="2022-01-19T16:40:19.488" v="161" actId="26606"/>
          <ac:spMkLst>
            <pc:docMk/>
            <pc:sldMk cId="785873049" sldId="259"/>
            <ac:spMk id="75" creationId="{7CB4857B-ED7C-444D-9F04-2F885114A1C2}"/>
          </ac:spMkLst>
        </pc:spChg>
        <pc:spChg chg="add del">
          <ac:chgData name="Luka Habuš" userId="066086b1-231b-4161-b0e9-20464f53ba87" providerId="ADAL" clId="{CB315ACD-4637-4BC5-BA26-92E4A37A0488}" dt="2022-01-19T16:40:19.488" v="161" actId="26606"/>
          <ac:spMkLst>
            <pc:docMk/>
            <pc:sldMk cId="785873049" sldId="259"/>
            <ac:spMk id="76" creationId="{D18046FB-44EA-4FD8-A585-EA09A319B2D0}"/>
          </ac:spMkLst>
        </pc:spChg>
        <pc:spChg chg="add del">
          <ac:chgData name="Luka Habuš" userId="066086b1-231b-4161-b0e9-20464f53ba87" providerId="ADAL" clId="{CB315ACD-4637-4BC5-BA26-92E4A37A0488}" dt="2022-01-19T16:40:19.488" v="161" actId="26606"/>
          <ac:spMkLst>
            <pc:docMk/>
            <pc:sldMk cId="785873049" sldId="259"/>
            <ac:spMk id="77" creationId="{479F5F2B-8B58-4140-AE6A-51F6C67B18D9}"/>
          </ac:spMkLst>
        </pc:spChg>
        <pc:spChg chg="add mod">
          <ac:chgData name="Luka Habuš" userId="066086b1-231b-4161-b0e9-20464f53ba87" providerId="ADAL" clId="{CB315ACD-4637-4BC5-BA26-92E4A37A0488}" dt="2022-01-19T16:40:43.885" v="165" actId="12"/>
          <ac:spMkLst>
            <pc:docMk/>
            <pc:sldMk cId="785873049" sldId="259"/>
            <ac:spMk id="80" creationId="{9FEB6463-E0B8-45D0-B57F-AD1FAB4675C1}"/>
          </ac:spMkLst>
        </pc:spChg>
        <pc:grpChg chg="add del">
          <ac:chgData name="Luka Habuš" userId="066086b1-231b-4161-b0e9-20464f53ba87" providerId="ADAL" clId="{CB315ACD-4637-4BC5-BA26-92E4A37A0488}" dt="2022-01-19T16:39:08.947" v="146" actId="26606"/>
          <ac:grpSpMkLst>
            <pc:docMk/>
            <pc:sldMk cId="785873049" sldId="259"/>
            <ac:grpSpMk id="10" creationId="{28FAF094-D087-493F-8DF9-A486C2D6BBAA}"/>
          </ac:grpSpMkLst>
        </pc:grpChg>
        <pc:grpChg chg="add del">
          <ac:chgData name="Luka Habuš" userId="066086b1-231b-4161-b0e9-20464f53ba87" providerId="ADAL" clId="{CB315ACD-4637-4BC5-BA26-92E4A37A0488}" dt="2022-01-19T16:40:15.071" v="159" actId="26606"/>
          <ac:grpSpMkLst>
            <pc:docMk/>
            <pc:sldMk cId="785873049" sldId="259"/>
            <ac:grpSpMk id="67" creationId="{B57BDC17-F1B3-455F-BBF1-680AA1F25C06}"/>
          </ac:grpSpMkLst>
        </pc:grpChg>
        <pc:graphicFrameChg chg="add del">
          <ac:chgData name="Luka Habuš" userId="066086b1-231b-4161-b0e9-20464f53ba87" providerId="ADAL" clId="{CB315ACD-4637-4BC5-BA26-92E4A37A0488}" dt="2022-01-19T16:39:00.504" v="142" actId="26606"/>
          <ac:graphicFrameMkLst>
            <pc:docMk/>
            <pc:sldMk cId="785873049" sldId="259"/>
            <ac:graphicFrameMk id="5" creationId="{F3413C09-5ED5-4ABD-96CB-DB0AAA2B293D}"/>
          </ac:graphicFrameMkLst>
        </pc:graphicFrameChg>
        <pc:graphicFrameChg chg="add del">
          <ac:chgData name="Luka Habuš" userId="066086b1-231b-4161-b0e9-20464f53ba87" providerId="ADAL" clId="{CB315ACD-4637-4BC5-BA26-92E4A37A0488}" dt="2022-01-19T16:39:03.381" v="144" actId="26606"/>
          <ac:graphicFrameMkLst>
            <pc:docMk/>
            <pc:sldMk cId="785873049" sldId="259"/>
            <ac:graphicFrameMk id="25" creationId="{6F75F405-9384-454D-BADB-C2FC06444FCF}"/>
          </ac:graphicFrameMkLst>
        </pc:graphicFrameChg>
        <pc:graphicFrameChg chg="add del">
          <ac:chgData name="Luka Habuš" userId="066086b1-231b-4161-b0e9-20464f53ba87" providerId="ADAL" clId="{CB315ACD-4637-4BC5-BA26-92E4A37A0488}" dt="2022-01-19T16:39:26.770" v="150" actId="26606"/>
          <ac:graphicFrameMkLst>
            <pc:docMk/>
            <pc:sldMk cId="785873049" sldId="259"/>
            <ac:graphicFrameMk id="43" creationId="{F3413C09-5ED5-4ABD-96CB-DB0AAA2B293D}"/>
          </ac:graphicFrameMkLst>
        </pc:graphicFrameChg>
        <pc:graphicFrameChg chg="add del">
          <ac:chgData name="Luka Habuš" userId="066086b1-231b-4161-b0e9-20464f53ba87" providerId="ADAL" clId="{CB315ACD-4637-4BC5-BA26-92E4A37A0488}" dt="2022-01-19T16:39:28.162" v="152" actId="26606"/>
          <ac:graphicFrameMkLst>
            <pc:docMk/>
            <pc:sldMk cId="785873049" sldId="259"/>
            <ac:graphicFrameMk id="46" creationId="{9F147980-9076-4246-BE94-2E37B41210AB}"/>
          </ac:graphicFrameMkLst>
        </pc:graphicFrameChg>
        <pc:graphicFrameChg chg="add del">
          <ac:chgData name="Luka Habuš" userId="066086b1-231b-4161-b0e9-20464f53ba87" providerId="ADAL" clId="{CB315ACD-4637-4BC5-BA26-92E4A37A0488}" dt="2022-01-19T16:39:49.632" v="154" actId="26606"/>
          <ac:graphicFrameMkLst>
            <pc:docMk/>
            <pc:sldMk cId="785873049" sldId="259"/>
            <ac:graphicFrameMk id="55" creationId="{F3413C09-5ED5-4ABD-96CB-DB0AAA2B293D}"/>
          </ac:graphicFrameMkLst>
        </pc:graphicFrameChg>
        <pc:graphicFrameChg chg="add del">
          <ac:chgData name="Luka Habuš" userId="066086b1-231b-4161-b0e9-20464f53ba87" providerId="ADAL" clId="{CB315ACD-4637-4BC5-BA26-92E4A37A0488}" dt="2022-01-19T16:40:15.071" v="159" actId="26606"/>
          <ac:graphicFrameMkLst>
            <pc:docMk/>
            <pc:sldMk cId="785873049" sldId="259"/>
            <ac:graphicFrameMk id="61" creationId="{19716FEF-686D-493B-AD1B-0D50D2F3AE37}"/>
          </ac:graphicFrameMkLst>
        </pc:graphicFrameChg>
        <pc:graphicFrameChg chg="add del">
          <ac:chgData name="Luka Habuš" userId="066086b1-231b-4161-b0e9-20464f53ba87" providerId="ADAL" clId="{CB315ACD-4637-4BC5-BA26-92E4A37A0488}" dt="2022-01-19T16:40:19.488" v="161" actId="26606"/>
          <ac:graphicFrameMkLst>
            <pc:docMk/>
            <pc:sldMk cId="785873049" sldId="259"/>
            <ac:graphicFrameMk id="78" creationId="{8017A445-6CF4-48FA-989B-30670A10E3B9}"/>
          </ac:graphicFrameMkLst>
        </pc:graphicFrameChg>
        <pc:picChg chg="add del">
          <ac:chgData name="Luka Habuš" userId="066086b1-231b-4161-b0e9-20464f53ba87" providerId="ADAL" clId="{CB315ACD-4637-4BC5-BA26-92E4A37A0488}" dt="2022-01-19T16:39:28.162" v="152" actId="26606"/>
          <ac:picMkLst>
            <pc:docMk/>
            <pc:sldMk cId="785873049" sldId="259"/>
            <ac:picMk id="6" creationId="{071B2F0F-C5D9-4FAB-B283-02B8CD9AE773}"/>
          </ac:picMkLst>
        </pc:picChg>
        <pc:cxnChg chg="add">
          <ac:chgData name="Luka Habuš" userId="066086b1-231b-4161-b0e9-20464f53ba87" providerId="ADAL" clId="{CB315ACD-4637-4BC5-BA26-92E4A37A0488}" dt="2022-01-19T16:40:19.501" v="162" actId="26606"/>
          <ac:cxnSpMkLst>
            <pc:docMk/>
            <pc:sldMk cId="785873049" sldId="259"/>
            <ac:cxnSpMk id="70" creationId="{23AAC9B5-8015-485C-ACF9-A750390E9A56}"/>
          </ac:cxnSpMkLst>
        </pc:cxnChg>
      </pc:sldChg>
      <pc:sldChg chg="addSp delSp modSp new mod setBg">
        <pc:chgData name="Luka Habuš" userId="066086b1-231b-4161-b0e9-20464f53ba87" providerId="ADAL" clId="{CB315ACD-4637-4BC5-BA26-92E4A37A0488}" dt="2022-01-19T16:42:40.759" v="201" actId="14100"/>
        <pc:sldMkLst>
          <pc:docMk/>
          <pc:sldMk cId="3302553686" sldId="260"/>
        </pc:sldMkLst>
        <pc:spChg chg="mod">
          <ac:chgData name="Luka Habuš" userId="066086b1-231b-4161-b0e9-20464f53ba87" providerId="ADAL" clId="{CB315ACD-4637-4BC5-BA26-92E4A37A0488}" dt="2022-01-19T16:41:56.553" v="195" actId="404"/>
          <ac:spMkLst>
            <pc:docMk/>
            <pc:sldMk cId="3302553686" sldId="260"/>
            <ac:spMk id="2" creationId="{F26516B5-D037-4B69-ADA7-EF25D3574A82}"/>
          </ac:spMkLst>
        </pc:spChg>
        <pc:spChg chg="del">
          <ac:chgData name="Luka Habuš" userId="066086b1-231b-4161-b0e9-20464f53ba87" providerId="ADAL" clId="{CB315ACD-4637-4BC5-BA26-92E4A37A0488}" dt="2022-01-19T16:36:52.723" v="120" actId="931"/>
          <ac:spMkLst>
            <pc:docMk/>
            <pc:sldMk cId="3302553686" sldId="260"/>
            <ac:spMk id="3" creationId="{B1B16BA8-E6F4-4643-800C-B1B2EDD8F0ED}"/>
          </ac:spMkLst>
        </pc:spChg>
        <pc:spChg chg="add del mod">
          <ac:chgData name="Luka Habuš" userId="066086b1-231b-4161-b0e9-20464f53ba87" providerId="ADAL" clId="{CB315ACD-4637-4BC5-BA26-92E4A37A0488}" dt="2022-01-19T16:37:12.628" v="124" actId="931"/>
          <ac:spMkLst>
            <pc:docMk/>
            <pc:sldMk cId="3302553686" sldId="260"/>
            <ac:spMk id="7" creationId="{1FA76279-558C-4056-B388-C2AAF9A6EBDA}"/>
          </ac:spMkLst>
        </pc:spChg>
        <pc:spChg chg="add del">
          <ac:chgData name="Luka Habuš" userId="066086b1-231b-4161-b0e9-20464f53ba87" providerId="ADAL" clId="{CB315ACD-4637-4BC5-BA26-92E4A37A0488}" dt="2022-01-19T16:41:10.366" v="171" actId="26606"/>
          <ac:spMkLst>
            <pc:docMk/>
            <pc:sldMk cId="3302553686" sldId="260"/>
            <ac:spMk id="13" creationId="{F8400F98-50B7-4774-8DEA-4DE1F6BE851E}"/>
          </ac:spMkLst>
        </pc:spChg>
        <pc:spChg chg="add del">
          <ac:chgData name="Luka Habuš" userId="066086b1-231b-4161-b0e9-20464f53ba87" providerId="ADAL" clId="{CB315ACD-4637-4BC5-BA26-92E4A37A0488}" dt="2022-01-19T16:41:00.660" v="167" actId="26606"/>
          <ac:spMkLst>
            <pc:docMk/>
            <pc:sldMk cId="3302553686" sldId="260"/>
            <ac:spMk id="14" creationId="{A4AC5506-6312-4701-8D3C-40187889A947}"/>
          </ac:spMkLst>
        </pc:spChg>
        <pc:spChg chg="add del">
          <ac:chgData name="Luka Habuš" userId="066086b1-231b-4161-b0e9-20464f53ba87" providerId="ADAL" clId="{CB315ACD-4637-4BC5-BA26-92E4A37A0488}" dt="2022-01-19T16:41:08.536" v="169" actId="26606"/>
          <ac:spMkLst>
            <pc:docMk/>
            <pc:sldMk cId="3302553686" sldId="260"/>
            <ac:spMk id="16" creationId="{7F57BEA8-497D-4AA8-8A18-BDCD696B25FE}"/>
          </ac:spMkLst>
        </pc:spChg>
        <pc:spChg chg="add del">
          <ac:chgData name="Luka Habuš" userId="066086b1-231b-4161-b0e9-20464f53ba87" providerId="ADAL" clId="{CB315ACD-4637-4BC5-BA26-92E4A37A0488}" dt="2022-01-19T16:41:10.366" v="171" actId="26606"/>
          <ac:spMkLst>
            <pc:docMk/>
            <pc:sldMk cId="3302553686" sldId="260"/>
            <ac:spMk id="22" creationId="{42A5316D-ED2F-4F89-B4B4-8D9240B1A348}"/>
          </ac:spMkLst>
        </pc:spChg>
        <pc:spChg chg="add del">
          <ac:chgData name="Luka Habuš" userId="066086b1-231b-4161-b0e9-20464f53ba87" providerId="ADAL" clId="{CB315ACD-4637-4BC5-BA26-92E4A37A0488}" dt="2022-01-19T16:41:15.875" v="173" actId="26606"/>
          <ac:spMkLst>
            <pc:docMk/>
            <pc:sldMk cId="3302553686" sldId="260"/>
            <ac:spMk id="25" creationId="{7F57BEA8-497D-4AA8-8A18-BDCD696B25FE}"/>
          </ac:spMkLst>
        </pc:spChg>
        <pc:spChg chg="add del">
          <ac:chgData name="Luka Habuš" userId="066086b1-231b-4161-b0e9-20464f53ba87" providerId="ADAL" clId="{CB315ACD-4637-4BC5-BA26-92E4A37A0488}" dt="2022-01-19T16:41:18.580" v="175" actId="26606"/>
          <ac:spMkLst>
            <pc:docMk/>
            <pc:sldMk cId="3302553686" sldId="260"/>
            <ac:spMk id="29" creationId="{823AC064-BC96-4F32-8AE1-B2FD38754823}"/>
          </ac:spMkLst>
        </pc:spChg>
        <pc:spChg chg="add del">
          <ac:chgData name="Luka Habuš" userId="066086b1-231b-4161-b0e9-20464f53ba87" providerId="ADAL" clId="{CB315ACD-4637-4BC5-BA26-92E4A37A0488}" dt="2022-01-19T16:41:23.511" v="177" actId="26606"/>
          <ac:spMkLst>
            <pc:docMk/>
            <pc:sldMk cId="3302553686" sldId="260"/>
            <ac:spMk id="32" creationId="{823AC064-BC96-4F32-8AE1-B2FD38754823}"/>
          </ac:spMkLst>
        </pc:spChg>
        <pc:spChg chg="add del">
          <ac:chgData name="Luka Habuš" userId="066086b1-231b-4161-b0e9-20464f53ba87" providerId="ADAL" clId="{CB315ACD-4637-4BC5-BA26-92E4A37A0488}" dt="2022-01-19T16:41:25.569" v="179" actId="26606"/>
          <ac:spMkLst>
            <pc:docMk/>
            <pc:sldMk cId="3302553686" sldId="260"/>
            <ac:spMk id="35" creationId="{91CC89A3-857A-4D53-ADCB-0A14B4B404F8}"/>
          </ac:spMkLst>
        </pc:spChg>
        <pc:spChg chg="add del">
          <ac:chgData name="Luka Habuš" userId="066086b1-231b-4161-b0e9-20464f53ba87" providerId="ADAL" clId="{CB315ACD-4637-4BC5-BA26-92E4A37A0488}" dt="2022-01-19T16:41:25.569" v="179" actId="26606"/>
          <ac:spMkLst>
            <pc:docMk/>
            <pc:sldMk cId="3302553686" sldId="260"/>
            <ac:spMk id="36" creationId="{F0F5F282-16F8-4FBF-BCBF-E4F54EF3A966}"/>
          </ac:spMkLst>
        </pc:spChg>
        <pc:spChg chg="add del">
          <ac:chgData name="Luka Habuš" userId="066086b1-231b-4161-b0e9-20464f53ba87" providerId="ADAL" clId="{CB315ACD-4637-4BC5-BA26-92E4A37A0488}" dt="2022-01-19T16:41:28.744" v="181" actId="26606"/>
          <ac:spMkLst>
            <pc:docMk/>
            <pc:sldMk cId="3302553686" sldId="260"/>
            <ac:spMk id="38" creationId="{823AC064-BC96-4F32-8AE1-B2FD38754823}"/>
          </ac:spMkLst>
        </pc:spChg>
        <pc:spChg chg="add del">
          <ac:chgData name="Luka Habuš" userId="066086b1-231b-4161-b0e9-20464f53ba87" providerId="ADAL" clId="{CB315ACD-4637-4BC5-BA26-92E4A37A0488}" dt="2022-01-19T16:41:30.073" v="183" actId="26606"/>
          <ac:spMkLst>
            <pc:docMk/>
            <pc:sldMk cId="3302553686" sldId="260"/>
            <ac:spMk id="41" creationId="{A4AC5506-6312-4701-8D3C-40187889A947}"/>
          </ac:spMkLst>
        </pc:spChg>
        <pc:spChg chg="add del">
          <ac:chgData name="Luka Habuš" userId="066086b1-231b-4161-b0e9-20464f53ba87" providerId="ADAL" clId="{CB315ACD-4637-4BC5-BA26-92E4A37A0488}" dt="2022-01-19T16:41:52.332" v="194" actId="26606"/>
          <ac:spMkLst>
            <pc:docMk/>
            <pc:sldMk cId="3302553686" sldId="260"/>
            <ac:spMk id="44" creationId="{7F57BEA8-497D-4AA8-8A18-BDCD696B25FE}"/>
          </ac:spMkLst>
        </pc:spChg>
        <pc:spChg chg="add del">
          <ac:chgData name="Luka Habuš" userId="066086b1-231b-4161-b0e9-20464f53ba87" providerId="ADAL" clId="{CB315ACD-4637-4BC5-BA26-92E4A37A0488}" dt="2022-01-19T16:41:50.984" v="189" actId="26606"/>
          <ac:spMkLst>
            <pc:docMk/>
            <pc:sldMk cId="3302553686" sldId="260"/>
            <ac:spMk id="51" creationId="{823AC064-BC96-4F32-8AE1-B2FD38754823}"/>
          </ac:spMkLst>
        </pc:spChg>
        <pc:spChg chg="add del">
          <ac:chgData name="Luka Habuš" userId="066086b1-231b-4161-b0e9-20464f53ba87" providerId="ADAL" clId="{CB315ACD-4637-4BC5-BA26-92E4A37A0488}" dt="2022-01-19T16:41:51.745" v="191" actId="26606"/>
          <ac:spMkLst>
            <pc:docMk/>
            <pc:sldMk cId="3302553686" sldId="260"/>
            <ac:spMk id="58" creationId="{7F57BEA8-497D-4AA8-8A18-BDCD696B25FE}"/>
          </ac:spMkLst>
        </pc:spChg>
        <pc:spChg chg="add del">
          <ac:chgData name="Luka Habuš" userId="066086b1-231b-4161-b0e9-20464f53ba87" providerId="ADAL" clId="{CB315ACD-4637-4BC5-BA26-92E4A37A0488}" dt="2022-01-19T16:41:52.322" v="193" actId="26606"/>
          <ac:spMkLst>
            <pc:docMk/>
            <pc:sldMk cId="3302553686" sldId="260"/>
            <ac:spMk id="60" creationId="{823AC064-BC96-4F32-8AE1-B2FD38754823}"/>
          </ac:spMkLst>
        </pc:spChg>
        <pc:spChg chg="add">
          <ac:chgData name="Luka Habuš" userId="066086b1-231b-4161-b0e9-20464f53ba87" providerId="ADAL" clId="{CB315ACD-4637-4BC5-BA26-92E4A37A0488}" dt="2022-01-19T16:41:52.332" v="194" actId="26606"/>
          <ac:spMkLst>
            <pc:docMk/>
            <pc:sldMk cId="3302553686" sldId="260"/>
            <ac:spMk id="64" creationId="{7F57BEA8-497D-4AA8-8A18-BDCD696B25FE}"/>
          </ac:spMkLst>
        </pc:spChg>
        <pc:picChg chg="add del mod">
          <ac:chgData name="Luka Habuš" userId="066086b1-231b-4161-b0e9-20464f53ba87" providerId="ADAL" clId="{CB315ACD-4637-4BC5-BA26-92E4A37A0488}" dt="2022-01-19T16:36:55.930" v="123" actId="478"/>
          <ac:picMkLst>
            <pc:docMk/>
            <pc:sldMk cId="3302553686" sldId="260"/>
            <ac:picMk id="5" creationId="{5EA08404-1919-4914-B861-CF59E4634ECD}"/>
          </ac:picMkLst>
        </pc:picChg>
        <pc:picChg chg="add mod">
          <ac:chgData name="Luka Habuš" userId="066086b1-231b-4161-b0e9-20464f53ba87" providerId="ADAL" clId="{CB315ACD-4637-4BC5-BA26-92E4A37A0488}" dt="2022-01-19T16:42:40.759" v="201" actId="14100"/>
          <ac:picMkLst>
            <pc:docMk/>
            <pc:sldMk cId="3302553686" sldId="260"/>
            <ac:picMk id="9" creationId="{AA636936-96CE-4D35-A0A2-54ADD8230634}"/>
          </ac:picMkLst>
        </pc:picChg>
        <pc:cxnChg chg="add del">
          <ac:chgData name="Luka Habuš" userId="066086b1-231b-4161-b0e9-20464f53ba87" providerId="ADAL" clId="{CB315ACD-4637-4BC5-BA26-92E4A37A0488}" dt="2022-01-19T16:41:08.536" v="169" actId="26606"/>
          <ac:cxnSpMkLst>
            <pc:docMk/>
            <pc:sldMk cId="3302553686" sldId="260"/>
            <ac:cxnSpMk id="17" creationId="{D2E961F1-4A28-4A5F-BBD4-6E400E5E6C75}"/>
          </ac:cxnSpMkLst>
        </pc:cxnChg>
        <pc:cxnChg chg="add del">
          <ac:chgData name="Luka Habuš" userId="066086b1-231b-4161-b0e9-20464f53ba87" providerId="ADAL" clId="{CB315ACD-4637-4BC5-BA26-92E4A37A0488}" dt="2022-01-19T16:41:08.536" v="169" actId="26606"/>
          <ac:cxnSpMkLst>
            <pc:docMk/>
            <pc:sldMk cId="3302553686" sldId="260"/>
            <ac:cxnSpMk id="18" creationId="{A82415D3-DDE5-4D63-8CB3-23A5EC581B27}"/>
          </ac:cxnSpMkLst>
        </pc:cxnChg>
        <pc:cxnChg chg="add del">
          <ac:chgData name="Luka Habuš" userId="066086b1-231b-4161-b0e9-20464f53ba87" providerId="ADAL" clId="{CB315ACD-4637-4BC5-BA26-92E4A37A0488}" dt="2022-01-19T16:41:08.536" v="169" actId="26606"/>
          <ac:cxnSpMkLst>
            <pc:docMk/>
            <pc:sldMk cId="3302553686" sldId="260"/>
            <ac:cxnSpMk id="20" creationId="{AD7193FB-6AE6-4B3B-8F89-56B55DD63B4D}"/>
          </ac:cxnSpMkLst>
        </pc:cxnChg>
        <pc:cxnChg chg="add del">
          <ac:chgData name="Luka Habuš" userId="066086b1-231b-4161-b0e9-20464f53ba87" providerId="ADAL" clId="{CB315ACD-4637-4BC5-BA26-92E4A37A0488}" dt="2022-01-19T16:41:15.875" v="173" actId="26606"/>
          <ac:cxnSpMkLst>
            <pc:docMk/>
            <pc:sldMk cId="3302553686" sldId="260"/>
            <ac:cxnSpMk id="24" creationId="{D2E961F1-4A28-4A5F-BBD4-6E400E5E6C75}"/>
          </ac:cxnSpMkLst>
        </pc:cxnChg>
        <pc:cxnChg chg="add del">
          <ac:chgData name="Luka Habuš" userId="066086b1-231b-4161-b0e9-20464f53ba87" providerId="ADAL" clId="{CB315ACD-4637-4BC5-BA26-92E4A37A0488}" dt="2022-01-19T16:41:15.875" v="173" actId="26606"/>
          <ac:cxnSpMkLst>
            <pc:docMk/>
            <pc:sldMk cId="3302553686" sldId="260"/>
            <ac:cxnSpMk id="26" creationId="{A82415D3-DDE5-4D63-8CB3-23A5EC581B27}"/>
          </ac:cxnSpMkLst>
        </pc:cxnChg>
        <pc:cxnChg chg="add del">
          <ac:chgData name="Luka Habuš" userId="066086b1-231b-4161-b0e9-20464f53ba87" providerId="ADAL" clId="{CB315ACD-4637-4BC5-BA26-92E4A37A0488}" dt="2022-01-19T16:41:15.875" v="173" actId="26606"/>
          <ac:cxnSpMkLst>
            <pc:docMk/>
            <pc:sldMk cId="3302553686" sldId="260"/>
            <ac:cxnSpMk id="27" creationId="{AD7193FB-6AE6-4B3B-8F89-56B55DD63B4D}"/>
          </ac:cxnSpMkLst>
        </pc:cxnChg>
        <pc:cxnChg chg="add del">
          <ac:chgData name="Luka Habuš" userId="066086b1-231b-4161-b0e9-20464f53ba87" providerId="ADAL" clId="{CB315ACD-4637-4BC5-BA26-92E4A37A0488}" dt="2022-01-19T16:41:18.580" v="175" actId="26606"/>
          <ac:cxnSpMkLst>
            <pc:docMk/>
            <pc:sldMk cId="3302553686" sldId="260"/>
            <ac:cxnSpMk id="30" creationId="{7E7C77BC-7138-40B1-A15B-20F57A494629}"/>
          </ac:cxnSpMkLst>
        </pc:cxnChg>
        <pc:cxnChg chg="add del">
          <ac:chgData name="Luka Habuš" userId="066086b1-231b-4161-b0e9-20464f53ba87" providerId="ADAL" clId="{CB315ACD-4637-4BC5-BA26-92E4A37A0488}" dt="2022-01-19T16:41:23.511" v="177" actId="26606"/>
          <ac:cxnSpMkLst>
            <pc:docMk/>
            <pc:sldMk cId="3302553686" sldId="260"/>
            <ac:cxnSpMk id="33" creationId="{7E7C77BC-7138-40B1-A15B-20F57A494629}"/>
          </ac:cxnSpMkLst>
        </pc:cxnChg>
        <pc:cxnChg chg="add del">
          <ac:chgData name="Luka Habuš" userId="066086b1-231b-4161-b0e9-20464f53ba87" providerId="ADAL" clId="{CB315ACD-4637-4BC5-BA26-92E4A37A0488}" dt="2022-01-19T16:41:28.744" v="181" actId="26606"/>
          <ac:cxnSpMkLst>
            <pc:docMk/>
            <pc:sldMk cId="3302553686" sldId="260"/>
            <ac:cxnSpMk id="39" creationId="{7E7C77BC-7138-40B1-A15B-20F57A494629}"/>
          </ac:cxnSpMkLst>
        </pc:cxnChg>
        <pc:cxnChg chg="add del">
          <ac:chgData name="Luka Habuš" userId="066086b1-231b-4161-b0e9-20464f53ba87" providerId="ADAL" clId="{CB315ACD-4637-4BC5-BA26-92E4A37A0488}" dt="2022-01-19T16:41:52.332" v="194" actId="26606"/>
          <ac:cxnSpMkLst>
            <pc:docMk/>
            <pc:sldMk cId="3302553686" sldId="260"/>
            <ac:cxnSpMk id="43" creationId="{D2E961F1-4A28-4A5F-BBD4-6E400E5E6C75}"/>
          </ac:cxnSpMkLst>
        </pc:cxnChg>
        <pc:cxnChg chg="add del">
          <ac:chgData name="Luka Habuš" userId="066086b1-231b-4161-b0e9-20464f53ba87" providerId="ADAL" clId="{CB315ACD-4637-4BC5-BA26-92E4A37A0488}" dt="2022-01-19T16:41:52.332" v="194" actId="26606"/>
          <ac:cxnSpMkLst>
            <pc:docMk/>
            <pc:sldMk cId="3302553686" sldId="260"/>
            <ac:cxnSpMk id="45" creationId="{A82415D3-DDE5-4D63-8CB3-23A5EC581B27}"/>
          </ac:cxnSpMkLst>
        </pc:cxnChg>
        <pc:cxnChg chg="add del">
          <ac:chgData name="Luka Habuš" userId="066086b1-231b-4161-b0e9-20464f53ba87" providerId="ADAL" clId="{CB315ACD-4637-4BC5-BA26-92E4A37A0488}" dt="2022-01-19T16:41:52.332" v="194" actId="26606"/>
          <ac:cxnSpMkLst>
            <pc:docMk/>
            <pc:sldMk cId="3302553686" sldId="260"/>
            <ac:cxnSpMk id="46" creationId="{AD7193FB-6AE6-4B3B-8F89-56B55DD63B4D}"/>
          </ac:cxnSpMkLst>
        </pc:cxnChg>
        <pc:cxnChg chg="add del">
          <ac:chgData name="Luka Habuš" userId="066086b1-231b-4161-b0e9-20464f53ba87" providerId="ADAL" clId="{CB315ACD-4637-4BC5-BA26-92E4A37A0488}" dt="2022-01-19T16:41:50.984" v="189" actId="26606"/>
          <ac:cxnSpMkLst>
            <pc:docMk/>
            <pc:sldMk cId="3302553686" sldId="260"/>
            <ac:cxnSpMk id="53" creationId="{7E7C77BC-7138-40B1-A15B-20F57A494629}"/>
          </ac:cxnSpMkLst>
        </pc:cxnChg>
        <pc:cxnChg chg="add del">
          <ac:chgData name="Luka Habuš" userId="066086b1-231b-4161-b0e9-20464f53ba87" providerId="ADAL" clId="{CB315ACD-4637-4BC5-BA26-92E4A37A0488}" dt="2022-01-19T16:41:51.745" v="191" actId="26606"/>
          <ac:cxnSpMkLst>
            <pc:docMk/>
            <pc:sldMk cId="3302553686" sldId="260"/>
            <ac:cxnSpMk id="55" creationId="{A82415D3-DDE5-4D63-8CB3-23A5EC581B27}"/>
          </ac:cxnSpMkLst>
        </pc:cxnChg>
        <pc:cxnChg chg="add del">
          <ac:chgData name="Luka Habuš" userId="066086b1-231b-4161-b0e9-20464f53ba87" providerId="ADAL" clId="{CB315ACD-4637-4BC5-BA26-92E4A37A0488}" dt="2022-01-19T16:41:51.745" v="191" actId="26606"/>
          <ac:cxnSpMkLst>
            <pc:docMk/>
            <pc:sldMk cId="3302553686" sldId="260"/>
            <ac:cxnSpMk id="56" creationId="{D2E961F1-4A28-4A5F-BBD4-6E400E5E6C75}"/>
          </ac:cxnSpMkLst>
        </pc:cxnChg>
        <pc:cxnChg chg="add del">
          <ac:chgData name="Luka Habuš" userId="066086b1-231b-4161-b0e9-20464f53ba87" providerId="ADAL" clId="{CB315ACD-4637-4BC5-BA26-92E4A37A0488}" dt="2022-01-19T16:41:51.745" v="191" actId="26606"/>
          <ac:cxnSpMkLst>
            <pc:docMk/>
            <pc:sldMk cId="3302553686" sldId="260"/>
            <ac:cxnSpMk id="57" creationId="{AD7193FB-6AE6-4B3B-8F89-56B55DD63B4D}"/>
          </ac:cxnSpMkLst>
        </pc:cxnChg>
        <pc:cxnChg chg="add del">
          <ac:chgData name="Luka Habuš" userId="066086b1-231b-4161-b0e9-20464f53ba87" providerId="ADAL" clId="{CB315ACD-4637-4BC5-BA26-92E4A37A0488}" dt="2022-01-19T16:41:52.322" v="193" actId="26606"/>
          <ac:cxnSpMkLst>
            <pc:docMk/>
            <pc:sldMk cId="3302553686" sldId="260"/>
            <ac:cxnSpMk id="61" creationId="{7E7C77BC-7138-40B1-A15B-20F57A494629}"/>
          </ac:cxnSpMkLst>
        </pc:cxnChg>
        <pc:cxnChg chg="add">
          <ac:chgData name="Luka Habuš" userId="066086b1-231b-4161-b0e9-20464f53ba87" providerId="ADAL" clId="{CB315ACD-4637-4BC5-BA26-92E4A37A0488}" dt="2022-01-19T16:41:52.332" v="194" actId="26606"/>
          <ac:cxnSpMkLst>
            <pc:docMk/>
            <pc:sldMk cId="3302553686" sldId="260"/>
            <ac:cxnSpMk id="63" creationId="{D2E961F1-4A28-4A5F-BBD4-6E400E5E6C75}"/>
          </ac:cxnSpMkLst>
        </pc:cxnChg>
        <pc:cxnChg chg="add">
          <ac:chgData name="Luka Habuš" userId="066086b1-231b-4161-b0e9-20464f53ba87" providerId="ADAL" clId="{CB315ACD-4637-4BC5-BA26-92E4A37A0488}" dt="2022-01-19T16:41:52.332" v="194" actId="26606"/>
          <ac:cxnSpMkLst>
            <pc:docMk/>
            <pc:sldMk cId="3302553686" sldId="260"/>
            <ac:cxnSpMk id="65" creationId="{A82415D3-DDE5-4D63-8CB3-23A5EC581B27}"/>
          </ac:cxnSpMkLst>
        </pc:cxnChg>
        <pc:cxnChg chg="add">
          <ac:chgData name="Luka Habuš" userId="066086b1-231b-4161-b0e9-20464f53ba87" providerId="ADAL" clId="{CB315ACD-4637-4BC5-BA26-92E4A37A0488}" dt="2022-01-19T16:41:52.332" v="194" actId="26606"/>
          <ac:cxnSpMkLst>
            <pc:docMk/>
            <pc:sldMk cId="3302553686" sldId="260"/>
            <ac:cxnSpMk id="66" creationId="{AD7193FB-6AE6-4B3B-8F89-56B55DD63B4D}"/>
          </ac:cxnSpMkLst>
        </pc:cxnChg>
      </pc:sldChg>
      <pc:sldChg chg="addSp delSp modSp new mod setBg setClrOvrMap delDesignElem chgLayout">
        <pc:chgData name="Luka Habuš" userId="066086b1-231b-4161-b0e9-20464f53ba87" providerId="ADAL" clId="{CB315ACD-4637-4BC5-BA26-92E4A37A0488}" dt="2022-01-19T16:55:48.770" v="479" actId="20577"/>
        <pc:sldMkLst>
          <pc:docMk/>
          <pc:sldMk cId="1182422950" sldId="261"/>
        </pc:sldMkLst>
        <pc:spChg chg="del mod">
          <ac:chgData name="Luka Habuš" userId="066086b1-231b-4161-b0e9-20464f53ba87" providerId="ADAL" clId="{CB315ACD-4637-4BC5-BA26-92E4A37A0488}" dt="2022-01-19T16:53:12.499" v="419" actId="478"/>
          <ac:spMkLst>
            <pc:docMk/>
            <pc:sldMk cId="1182422950" sldId="261"/>
            <ac:spMk id="2" creationId="{E26B67E6-8844-4529-9B34-D581AA6E708A}"/>
          </ac:spMkLst>
        </pc:spChg>
        <pc:spChg chg="add del mod ord">
          <ac:chgData name="Luka Habuš" userId="066086b1-231b-4161-b0e9-20464f53ba87" providerId="ADAL" clId="{CB315ACD-4637-4BC5-BA26-92E4A37A0488}" dt="2022-01-19T16:55:48.770" v="479" actId="20577"/>
          <ac:spMkLst>
            <pc:docMk/>
            <pc:sldMk cId="1182422950" sldId="261"/>
            <ac:spMk id="3" creationId="{E899B532-D80B-4FCC-8447-352B6BB829EE}"/>
          </ac:spMkLst>
        </pc:spChg>
        <pc:spChg chg="add del mod">
          <ac:chgData name="Luka Habuš" userId="066086b1-231b-4161-b0e9-20464f53ba87" providerId="ADAL" clId="{CB315ACD-4637-4BC5-BA26-92E4A37A0488}" dt="2022-01-19T16:45:26.982" v="207"/>
          <ac:spMkLst>
            <pc:docMk/>
            <pc:sldMk cId="1182422950" sldId="261"/>
            <ac:spMk id="4" creationId="{3B0D74CB-E98C-496B-98C5-9E1AD3B66EB6}"/>
          </ac:spMkLst>
        </pc:spChg>
        <pc:spChg chg="add del mod ord">
          <ac:chgData name="Luka Habuš" userId="066086b1-231b-4161-b0e9-20464f53ba87" providerId="ADAL" clId="{CB315ACD-4637-4BC5-BA26-92E4A37A0488}" dt="2022-01-19T16:54:45.363" v="432" actId="700"/>
          <ac:spMkLst>
            <pc:docMk/>
            <pc:sldMk cId="1182422950" sldId="261"/>
            <ac:spMk id="6" creationId="{976759A7-F887-42B2-9BAB-29445BAF9530}"/>
          </ac:spMkLst>
        </pc:spChg>
        <pc:spChg chg="add del mod">
          <ac:chgData name="Luka Habuš" userId="066086b1-231b-4161-b0e9-20464f53ba87" providerId="ADAL" clId="{CB315ACD-4637-4BC5-BA26-92E4A37A0488}" dt="2022-01-19T16:54:47.260" v="433" actId="6264"/>
          <ac:spMkLst>
            <pc:docMk/>
            <pc:sldMk cId="1182422950" sldId="261"/>
            <ac:spMk id="7" creationId="{5868E7AC-21B8-4E02-B156-C31123CCE758}"/>
          </ac:spMkLst>
        </pc:spChg>
        <pc:spChg chg="add mod ord">
          <ac:chgData name="Luka Habuš" userId="066086b1-231b-4161-b0e9-20464f53ba87" providerId="ADAL" clId="{CB315ACD-4637-4BC5-BA26-92E4A37A0488}" dt="2022-01-19T16:55:30.739" v="475" actId="26606"/>
          <ac:spMkLst>
            <pc:docMk/>
            <pc:sldMk cId="1182422950" sldId="261"/>
            <ac:spMk id="9" creationId="{E648F92C-A38F-4D5D-90F7-8905065A704C}"/>
          </ac:spMkLst>
        </pc:spChg>
        <pc:spChg chg="add del">
          <ac:chgData name="Luka Habuš" userId="066086b1-231b-4161-b0e9-20464f53ba87" providerId="ADAL" clId="{CB315ACD-4637-4BC5-BA26-92E4A37A0488}" dt="2022-01-19T16:49:07.177" v="348" actId="26606"/>
          <ac:spMkLst>
            <pc:docMk/>
            <pc:sldMk cId="1182422950" sldId="261"/>
            <ac:spMk id="10" creationId="{CEB41C5C-0F34-4DDA-9D7C-5E717F35F60C}"/>
          </ac:spMkLst>
        </pc:spChg>
        <pc:spChg chg="add del">
          <ac:chgData name="Luka Habuš" userId="066086b1-231b-4161-b0e9-20464f53ba87" providerId="ADAL" clId="{CB315ACD-4637-4BC5-BA26-92E4A37A0488}" dt="2022-01-19T16:55:06.957" v="458" actId="26606"/>
          <ac:spMkLst>
            <pc:docMk/>
            <pc:sldMk cId="1182422950" sldId="261"/>
            <ac:spMk id="11" creationId="{CEB41C5C-0F34-4DDA-9D7C-5E717F35F60C}"/>
          </ac:spMkLst>
        </pc:spChg>
        <pc:spChg chg="add del">
          <ac:chgData name="Luka Habuš" userId="066086b1-231b-4161-b0e9-20464f53ba87" providerId="ADAL" clId="{CB315ACD-4637-4BC5-BA26-92E4A37A0488}" dt="2022-01-19T16:48:47.434" v="339" actId="26606"/>
          <ac:spMkLst>
            <pc:docMk/>
            <pc:sldMk cId="1182422950" sldId="261"/>
            <ac:spMk id="14" creationId="{CEB41C5C-0F34-4DDA-9D7C-5E717F35F60C}"/>
          </ac:spMkLst>
        </pc:spChg>
        <pc:spChg chg="add del">
          <ac:chgData name="Luka Habuš" userId="066086b1-231b-4161-b0e9-20464f53ba87" providerId="ADAL" clId="{CB315ACD-4637-4BC5-BA26-92E4A37A0488}" dt="2022-01-19T16:49:07.171" v="347" actId="26606"/>
          <ac:spMkLst>
            <pc:docMk/>
            <pc:sldMk cId="1182422950" sldId="261"/>
            <ac:spMk id="16" creationId="{2B1D4F77-A17C-43D7-B7FA-545148E4E93D}"/>
          </ac:spMkLst>
        </pc:spChg>
        <pc:spChg chg="add del">
          <ac:chgData name="Luka Habuš" userId="066086b1-231b-4161-b0e9-20464f53ba87" providerId="ADAL" clId="{CB315ACD-4637-4BC5-BA26-92E4A37A0488}" dt="2022-01-19T16:48:23.627" v="332" actId="26606"/>
          <ac:spMkLst>
            <pc:docMk/>
            <pc:sldMk cId="1182422950" sldId="261"/>
            <ac:spMk id="17" creationId="{8F7AFB9A-7364-478C-B48B-8523CDD9AE8D}"/>
          </ac:spMkLst>
        </pc:spChg>
        <pc:spChg chg="add del">
          <ac:chgData name="Luka Habuš" userId="066086b1-231b-4161-b0e9-20464f53ba87" providerId="ADAL" clId="{CB315ACD-4637-4BC5-BA26-92E4A37A0488}" dt="2022-01-19T16:48:49.745" v="341" actId="26606"/>
          <ac:spMkLst>
            <pc:docMk/>
            <pc:sldMk cId="1182422950" sldId="261"/>
            <ac:spMk id="18" creationId="{F13C74B1-5B17-4795-BED0-7140497B445A}"/>
          </ac:spMkLst>
        </pc:spChg>
        <pc:spChg chg="add del">
          <ac:chgData name="Luka Habuš" userId="066086b1-231b-4161-b0e9-20464f53ba87" providerId="ADAL" clId="{CB315ACD-4637-4BC5-BA26-92E4A37A0488}" dt="2022-01-19T16:48:23.627" v="332" actId="26606"/>
          <ac:spMkLst>
            <pc:docMk/>
            <pc:sldMk cId="1182422950" sldId="261"/>
            <ac:spMk id="19" creationId="{36678033-86B6-40E6-BE90-78D8ED4E3A31}"/>
          </ac:spMkLst>
        </pc:spChg>
        <pc:spChg chg="add del">
          <ac:chgData name="Luka Habuš" userId="066086b1-231b-4161-b0e9-20464f53ba87" providerId="ADAL" clId="{CB315ACD-4637-4BC5-BA26-92E4A37A0488}" dt="2022-01-19T16:48:49.745" v="341" actId="26606"/>
          <ac:spMkLst>
            <pc:docMk/>
            <pc:sldMk cId="1182422950" sldId="261"/>
            <ac:spMk id="20" creationId="{D4974D33-8DC5-464E-8C6D-BE58F0669C17}"/>
          </ac:spMkLst>
        </pc:spChg>
        <pc:spChg chg="add del">
          <ac:chgData name="Luka Habuš" userId="066086b1-231b-4161-b0e9-20464f53ba87" providerId="ADAL" clId="{CB315ACD-4637-4BC5-BA26-92E4A37A0488}" dt="2022-01-19T16:48:23.627" v="332" actId="26606"/>
          <ac:spMkLst>
            <pc:docMk/>
            <pc:sldMk cId="1182422950" sldId="261"/>
            <ac:spMk id="21" creationId="{D2542E1A-076E-4A34-BB67-2BF961754E0C}"/>
          </ac:spMkLst>
        </pc:spChg>
        <pc:spChg chg="add del">
          <ac:chgData name="Luka Habuš" userId="066086b1-231b-4161-b0e9-20464f53ba87" providerId="ADAL" clId="{CB315ACD-4637-4BC5-BA26-92E4A37A0488}" dt="2022-01-19T16:48:52.258" v="343" actId="26606"/>
          <ac:spMkLst>
            <pc:docMk/>
            <pc:sldMk cId="1182422950" sldId="261"/>
            <ac:spMk id="22" creationId="{CEB41C5C-0F34-4DDA-9D7C-5E717F35F60C}"/>
          </ac:spMkLst>
        </pc:spChg>
        <pc:spChg chg="add del">
          <ac:chgData name="Luka Habuš" userId="066086b1-231b-4161-b0e9-20464f53ba87" providerId="ADAL" clId="{CB315ACD-4637-4BC5-BA26-92E4A37A0488}" dt="2022-01-19T16:48:23.627" v="332" actId="26606"/>
          <ac:spMkLst>
            <pc:docMk/>
            <pc:sldMk cId="1182422950" sldId="261"/>
            <ac:spMk id="23" creationId="{75C56826-D4E5-42ED-8529-079651CB3005}"/>
          </ac:spMkLst>
        </pc:spChg>
        <pc:spChg chg="add del">
          <ac:chgData name="Luka Habuš" userId="066086b1-231b-4161-b0e9-20464f53ba87" providerId="ADAL" clId="{CB315ACD-4637-4BC5-BA26-92E4A37A0488}" dt="2022-01-19T16:48:23.627" v="332" actId="26606"/>
          <ac:spMkLst>
            <pc:docMk/>
            <pc:sldMk cId="1182422950" sldId="261"/>
            <ac:spMk id="25" creationId="{82095FCE-EF05-4443-B97A-85DEE3A5CA17}"/>
          </ac:spMkLst>
        </pc:spChg>
        <pc:spChg chg="add del">
          <ac:chgData name="Luka Habuš" userId="066086b1-231b-4161-b0e9-20464f53ba87" providerId="ADAL" clId="{CB315ACD-4637-4BC5-BA26-92E4A37A0488}" dt="2022-01-19T16:53:31.848" v="426" actId="26606"/>
          <ac:spMkLst>
            <pc:docMk/>
            <pc:sldMk cId="1182422950" sldId="261"/>
            <ac:spMk id="26" creationId="{CEB41C5C-0F34-4DDA-9D7C-5E717F35F60C}"/>
          </ac:spMkLst>
        </pc:spChg>
        <pc:spChg chg="add del">
          <ac:chgData name="Luka Habuš" userId="066086b1-231b-4161-b0e9-20464f53ba87" providerId="ADAL" clId="{CB315ACD-4637-4BC5-BA26-92E4A37A0488}" dt="2022-01-19T16:48:31.910" v="334" actId="26606"/>
          <ac:spMkLst>
            <pc:docMk/>
            <pc:sldMk cId="1182422950" sldId="261"/>
            <ac:spMk id="27" creationId="{352BEC0E-22F8-46D0-9632-375DB541B06C}"/>
          </ac:spMkLst>
        </pc:spChg>
        <pc:spChg chg="add del">
          <ac:chgData name="Luka Habuš" userId="066086b1-231b-4161-b0e9-20464f53ba87" providerId="ADAL" clId="{CB315ACD-4637-4BC5-BA26-92E4A37A0488}" dt="2022-01-19T16:48:31.910" v="334" actId="26606"/>
          <ac:spMkLst>
            <pc:docMk/>
            <pc:sldMk cId="1182422950" sldId="261"/>
            <ac:spMk id="28" creationId="{3FCFB1DE-0B7E-48CC-BA90-B2AB0889F9D6}"/>
          </ac:spMkLst>
        </pc:spChg>
        <pc:spChg chg="add del">
          <ac:chgData name="Luka Habuš" userId="066086b1-231b-4161-b0e9-20464f53ba87" providerId="ADAL" clId="{CB315ACD-4637-4BC5-BA26-92E4A37A0488}" dt="2022-01-19T16:48:39.577" v="336" actId="26606"/>
          <ac:spMkLst>
            <pc:docMk/>
            <pc:sldMk cId="1182422950" sldId="261"/>
            <ac:spMk id="30" creationId="{99899462-FC16-43B0-966B-FCA263450716}"/>
          </ac:spMkLst>
        </pc:spChg>
        <pc:spChg chg="add del">
          <ac:chgData name="Luka Habuš" userId="066086b1-231b-4161-b0e9-20464f53ba87" providerId="ADAL" clId="{CB315ACD-4637-4BC5-BA26-92E4A37A0488}" dt="2022-01-19T16:55:10.046" v="460" actId="26606"/>
          <ac:spMkLst>
            <pc:docMk/>
            <pc:sldMk cId="1182422950" sldId="261"/>
            <ac:spMk id="32" creationId="{4038CB10-1F5C-4D54-9DF7-12586DE5B007}"/>
          </ac:spMkLst>
        </pc:spChg>
        <pc:spChg chg="add del">
          <ac:chgData name="Luka Habuš" userId="066086b1-231b-4161-b0e9-20464f53ba87" providerId="ADAL" clId="{CB315ACD-4637-4BC5-BA26-92E4A37A0488}" dt="2022-01-19T16:55:10.046" v="460" actId="26606"/>
          <ac:spMkLst>
            <pc:docMk/>
            <pc:sldMk cId="1182422950" sldId="261"/>
            <ac:spMk id="33" creationId="{73ED6512-6858-4552-B699-9A97FE9A4EA2}"/>
          </ac:spMkLst>
        </pc:spChg>
        <pc:spChg chg="add del">
          <ac:chgData name="Luka Habuš" userId="066086b1-231b-4161-b0e9-20464f53ba87" providerId="ADAL" clId="{CB315ACD-4637-4BC5-BA26-92E4A37A0488}" dt="2022-01-19T16:53:29.156" v="421" actId="26606"/>
          <ac:spMkLst>
            <pc:docMk/>
            <pc:sldMk cId="1182422950" sldId="261"/>
            <ac:spMk id="34" creationId="{2B566528-1B12-4246-9431-5C2D7D081168}"/>
          </ac:spMkLst>
        </pc:spChg>
        <pc:spChg chg="add del">
          <ac:chgData name="Luka Habuš" userId="066086b1-231b-4161-b0e9-20464f53ba87" providerId="ADAL" clId="{CB315ACD-4637-4BC5-BA26-92E4A37A0488}" dt="2022-01-19T16:55:10.834" v="462" actId="26606"/>
          <ac:spMkLst>
            <pc:docMk/>
            <pc:sldMk cId="1182422950" sldId="261"/>
            <ac:spMk id="35" creationId="{CEB41C5C-0F34-4DDA-9D7C-5E717F35F60C}"/>
          </ac:spMkLst>
        </pc:spChg>
        <pc:spChg chg="add del">
          <ac:chgData name="Luka Habuš" userId="066086b1-231b-4161-b0e9-20464f53ba87" providerId="ADAL" clId="{CB315ACD-4637-4BC5-BA26-92E4A37A0488}" dt="2022-01-19T16:55:17.619" v="464" actId="26606"/>
          <ac:spMkLst>
            <pc:docMk/>
            <pc:sldMk cId="1182422950" sldId="261"/>
            <ac:spMk id="39" creationId="{4038CB10-1F5C-4D54-9DF7-12586DE5B007}"/>
          </ac:spMkLst>
        </pc:spChg>
        <pc:spChg chg="add del">
          <ac:chgData name="Luka Habuš" userId="066086b1-231b-4161-b0e9-20464f53ba87" providerId="ADAL" clId="{CB315ACD-4637-4BC5-BA26-92E4A37A0488}" dt="2022-01-19T16:55:17.619" v="464" actId="26606"/>
          <ac:spMkLst>
            <pc:docMk/>
            <pc:sldMk cId="1182422950" sldId="261"/>
            <ac:spMk id="41" creationId="{73ED6512-6858-4552-B699-9A97FE9A4EA2}"/>
          </ac:spMkLst>
        </pc:spChg>
        <pc:spChg chg="add del">
          <ac:chgData name="Luka Habuš" userId="066086b1-231b-4161-b0e9-20464f53ba87" providerId="ADAL" clId="{CB315ACD-4637-4BC5-BA26-92E4A37A0488}" dt="2022-01-19T16:53:30.899" v="423" actId="26606"/>
          <ac:spMkLst>
            <pc:docMk/>
            <pc:sldMk cId="1182422950" sldId="261"/>
            <ac:spMk id="44" creationId="{CEB41C5C-0F34-4DDA-9D7C-5E717F35F60C}"/>
          </ac:spMkLst>
        </pc:spChg>
        <pc:spChg chg="add del">
          <ac:chgData name="Luka Habuš" userId="066086b1-231b-4161-b0e9-20464f53ba87" providerId="ADAL" clId="{CB315ACD-4637-4BC5-BA26-92E4A37A0488}" dt="2022-01-19T16:55:19.622" v="466" actId="26606"/>
          <ac:spMkLst>
            <pc:docMk/>
            <pc:sldMk cId="1182422950" sldId="261"/>
            <ac:spMk id="46" creationId="{2B566528-1B12-4246-9431-5C2D7D081168}"/>
          </ac:spMkLst>
        </pc:spChg>
        <pc:spChg chg="add del">
          <ac:chgData name="Luka Habuš" userId="066086b1-231b-4161-b0e9-20464f53ba87" providerId="ADAL" clId="{CB315ACD-4637-4BC5-BA26-92E4A37A0488}" dt="2022-01-19T16:53:31.843" v="425" actId="26606"/>
          <ac:spMkLst>
            <pc:docMk/>
            <pc:sldMk cId="1182422950" sldId="261"/>
            <ac:spMk id="47" creationId="{2B566528-1B12-4246-9431-5C2D7D081168}"/>
          </ac:spMkLst>
        </pc:spChg>
        <pc:spChg chg="add del">
          <ac:chgData name="Luka Habuš" userId="066086b1-231b-4161-b0e9-20464f53ba87" providerId="ADAL" clId="{CB315ACD-4637-4BC5-BA26-92E4A37A0488}" dt="2022-01-19T16:54:47.260" v="433" actId="6264"/>
          <ac:spMkLst>
            <pc:docMk/>
            <pc:sldMk cId="1182422950" sldId="261"/>
            <ac:spMk id="51" creationId="{CEB41C5C-0F34-4DDA-9D7C-5E717F35F60C}"/>
          </ac:spMkLst>
        </pc:spChg>
        <pc:spChg chg="add del">
          <ac:chgData name="Luka Habuš" userId="066086b1-231b-4161-b0e9-20464f53ba87" providerId="ADAL" clId="{CB315ACD-4637-4BC5-BA26-92E4A37A0488}" dt="2022-01-19T16:54:15.462" v="429" actId="26606"/>
          <ac:spMkLst>
            <pc:docMk/>
            <pc:sldMk cId="1182422950" sldId="261"/>
            <ac:spMk id="57" creationId="{38468727-63BE-4191-B4A6-C30C82C0E986}"/>
          </ac:spMkLst>
        </pc:spChg>
        <pc:spChg chg="add del">
          <ac:chgData name="Luka Habuš" userId="066086b1-231b-4161-b0e9-20464f53ba87" providerId="ADAL" clId="{CB315ACD-4637-4BC5-BA26-92E4A37A0488}" dt="2022-01-19T16:54:15.462" v="429" actId="26606"/>
          <ac:spMkLst>
            <pc:docMk/>
            <pc:sldMk cId="1182422950" sldId="261"/>
            <ac:spMk id="59" creationId="{9D355BB6-1BB8-4828-B246-CFB31742D7B8}"/>
          </ac:spMkLst>
        </pc:spChg>
        <pc:spChg chg="add del">
          <ac:chgData name="Luka Habuš" userId="066086b1-231b-4161-b0e9-20464f53ba87" providerId="ADAL" clId="{CB315ACD-4637-4BC5-BA26-92E4A37A0488}" dt="2022-01-19T16:55:22.882" v="468" actId="26606"/>
          <ac:spMkLst>
            <pc:docMk/>
            <pc:sldMk cId="1182422950" sldId="261"/>
            <ac:spMk id="60" creationId="{8F23F8A3-8FD7-4779-8323-FDC26BE99889}"/>
          </ac:spMkLst>
        </pc:spChg>
        <pc:spChg chg="add del">
          <ac:chgData name="Luka Habuš" userId="066086b1-231b-4161-b0e9-20464f53ba87" providerId="ADAL" clId="{CB315ACD-4637-4BC5-BA26-92E4A37A0488}" dt="2022-01-19T16:54:15.462" v="429" actId="26606"/>
          <ac:spMkLst>
            <pc:docMk/>
            <pc:sldMk cId="1182422950" sldId="261"/>
            <ac:spMk id="61" creationId="{CA52A9B9-B2B3-46F0-9D53-0EFF9905BF8F}"/>
          </ac:spMkLst>
        </pc:spChg>
        <pc:spChg chg="add del">
          <ac:chgData name="Luka Habuš" userId="066086b1-231b-4161-b0e9-20464f53ba87" providerId="ADAL" clId="{CB315ACD-4637-4BC5-BA26-92E4A37A0488}" dt="2022-01-19T16:55:22.882" v="468" actId="26606"/>
          <ac:spMkLst>
            <pc:docMk/>
            <pc:sldMk cId="1182422950" sldId="261"/>
            <ac:spMk id="62" creationId="{F605C4CC-A25C-416F-8333-7CB7DC97D870}"/>
          </ac:spMkLst>
        </pc:spChg>
        <pc:spChg chg="add del">
          <ac:chgData name="Luka Habuš" userId="066086b1-231b-4161-b0e9-20464f53ba87" providerId="ADAL" clId="{CB315ACD-4637-4BC5-BA26-92E4A37A0488}" dt="2022-01-19T16:55:25.518" v="470" actId="26606"/>
          <ac:spMkLst>
            <pc:docMk/>
            <pc:sldMk cId="1182422950" sldId="261"/>
            <ac:spMk id="64" creationId="{2B566528-1B12-4246-9431-5C2D7D081168}"/>
          </ac:spMkLst>
        </pc:spChg>
        <pc:spChg chg="add del">
          <ac:chgData name="Luka Habuš" userId="066086b1-231b-4161-b0e9-20464f53ba87" providerId="ADAL" clId="{CB315ACD-4637-4BC5-BA26-92E4A37A0488}" dt="2022-01-19T16:55:29.459" v="472" actId="26606"/>
          <ac:spMkLst>
            <pc:docMk/>
            <pc:sldMk cId="1182422950" sldId="261"/>
            <ac:spMk id="72" creationId="{CEB41C5C-0F34-4DDA-9D7C-5E717F35F60C}"/>
          </ac:spMkLst>
        </pc:spChg>
        <pc:spChg chg="add del">
          <ac:chgData name="Luka Habuš" userId="066086b1-231b-4161-b0e9-20464f53ba87" providerId="ADAL" clId="{CB315ACD-4637-4BC5-BA26-92E4A37A0488}" dt="2022-01-19T16:55:30.731" v="474" actId="26606"/>
          <ac:spMkLst>
            <pc:docMk/>
            <pc:sldMk cId="1182422950" sldId="261"/>
            <ac:spMk id="75" creationId="{2B566528-1B12-4246-9431-5C2D7D081168}"/>
          </ac:spMkLst>
        </pc:spChg>
        <pc:spChg chg="add">
          <ac:chgData name="Luka Habuš" userId="066086b1-231b-4161-b0e9-20464f53ba87" providerId="ADAL" clId="{CB315ACD-4637-4BC5-BA26-92E4A37A0488}" dt="2022-01-19T16:55:30.739" v="475" actId="26606"/>
          <ac:spMkLst>
            <pc:docMk/>
            <pc:sldMk cId="1182422950" sldId="261"/>
            <ac:spMk id="83" creationId="{CEB41C5C-0F34-4DDA-9D7C-5E717F35F60C}"/>
          </ac:spMkLst>
        </pc:spChg>
        <pc:grpChg chg="add del">
          <ac:chgData name="Luka Habuš" userId="066086b1-231b-4161-b0e9-20464f53ba87" providerId="ADAL" clId="{CB315ACD-4637-4BC5-BA26-92E4A37A0488}" dt="2022-01-19T16:53:29.156" v="421" actId="26606"/>
          <ac:grpSpMkLst>
            <pc:docMk/>
            <pc:sldMk cId="1182422950" sldId="261"/>
            <ac:grpSpMk id="36" creationId="{828A5161-06F1-46CF-8AD7-844680A59E13}"/>
          </ac:grpSpMkLst>
        </pc:grpChg>
        <pc:grpChg chg="add del">
          <ac:chgData name="Luka Habuš" userId="066086b1-231b-4161-b0e9-20464f53ba87" providerId="ADAL" clId="{CB315ACD-4637-4BC5-BA26-92E4A37A0488}" dt="2022-01-19T16:53:29.156" v="421" actId="26606"/>
          <ac:grpSpMkLst>
            <pc:docMk/>
            <pc:sldMk cId="1182422950" sldId="261"/>
            <ac:grpSpMk id="40" creationId="{5995D10D-E9C9-47DB-AE7E-801FEF38F5C9}"/>
          </ac:grpSpMkLst>
        </pc:grpChg>
        <pc:grpChg chg="add del">
          <ac:chgData name="Luka Habuš" userId="066086b1-231b-4161-b0e9-20464f53ba87" providerId="ADAL" clId="{CB315ACD-4637-4BC5-BA26-92E4A37A0488}" dt="2022-01-19T16:53:31.843" v="425" actId="26606"/>
          <ac:grpSpMkLst>
            <pc:docMk/>
            <pc:sldMk cId="1182422950" sldId="261"/>
            <ac:grpSpMk id="48" creationId="{828A5161-06F1-46CF-8AD7-844680A59E13}"/>
          </ac:grpSpMkLst>
        </pc:grpChg>
        <pc:grpChg chg="add del">
          <ac:chgData name="Luka Habuš" userId="066086b1-231b-4161-b0e9-20464f53ba87" providerId="ADAL" clId="{CB315ACD-4637-4BC5-BA26-92E4A37A0488}" dt="2022-01-19T16:53:31.843" v="425" actId="26606"/>
          <ac:grpSpMkLst>
            <pc:docMk/>
            <pc:sldMk cId="1182422950" sldId="261"/>
            <ac:grpSpMk id="49" creationId="{5995D10D-E9C9-47DB-AE7E-801FEF38F5C9}"/>
          </ac:grpSpMkLst>
        </pc:grpChg>
        <pc:grpChg chg="add del">
          <ac:chgData name="Luka Habuš" userId="066086b1-231b-4161-b0e9-20464f53ba87" providerId="ADAL" clId="{CB315ACD-4637-4BC5-BA26-92E4A37A0488}" dt="2022-01-19T16:55:19.622" v="466" actId="26606"/>
          <ac:grpSpMkLst>
            <pc:docMk/>
            <pc:sldMk cId="1182422950" sldId="261"/>
            <ac:grpSpMk id="50" creationId="{828A5161-06F1-46CF-8AD7-844680A59E13}"/>
          </ac:grpSpMkLst>
        </pc:grpChg>
        <pc:grpChg chg="add del">
          <ac:chgData name="Luka Habuš" userId="066086b1-231b-4161-b0e9-20464f53ba87" providerId="ADAL" clId="{CB315ACD-4637-4BC5-BA26-92E4A37A0488}" dt="2022-01-19T16:55:19.622" v="466" actId="26606"/>
          <ac:grpSpMkLst>
            <pc:docMk/>
            <pc:sldMk cId="1182422950" sldId="261"/>
            <ac:grpSpMk id="55" creationId="{5995D10D-E9C9-47DB-AE7E-801FEF38F5C9}"/>
          </ac:grpSpMkLst>
        </pc:grpChg>
        <pc:grpChg chg="add del">
          <ac:chgData name="Luka Habuš" userId="066086b1-231b-4161-b0e9-20464f53ba87" providerId="ADAL" clId="{CB315ACD-4637-4BC5-BA26-92E4A37A0488}" dt="2022-01-19T16:55:25.518" v="470" actId="26606"/>
          <ac:grpSpMkLst>
            <pc:docMk/>
            <pc:sldMk cId="1182422950" sldId="261"/>
            <ac:grpSpMk id="65" creationId="{828A5161-06F1-46CF-8AD7-844680A59E13}"/>
          </ac:grpSpMkLst>
        </pc:grpChg>
        <pc:grpChg chg="add del">
          <ac:chgData name="Luka Habuš" userId="066086b1-231b-4161-b0e9-20464f53ba87" providerId="ADAL" clId="{CB315ACD-4637-4BC5-BA26-92E4A37A0488}" dt="2022-01-19T16:55:25.518" v="470" actId="26606"/>
          <ac:grpSpMkLst>
            <pc:docMk/>
            <pc:sldMk cId="1182422950" sldId="261"/>
            <ac:grpSpMk id="68" creationId="{5995D10D-E9C9-47DB-AE7E-801FEF38F5C9}"/>
          </ac:grpSpMkLst>
        </pc:grpChg>
        <pc:grpChg chg="add del">
          <ac:chgData name="Luka Habuš" userId="066086b1-231b-4161-b0e9-20464f53ba87" providerId="ADAL" clId="{CB315ACD-4637-4BC5-BA26-92E4A37A0488}" dt="2022-01-19T16:55:30.731" v="474" actId="26606"/>
          <ac:grpSpMkLst>
            <pc:docMk/>
            <pc:sldMk cId="1182422950" sldId="261"/>
            <ac:grpSpMk id="76" creationId="{828A5161-06F1-46CF-8AD7-844680A59E13}"/>
          </ac:grpSpMkLst>
        </pc:grpChg>
        <pc:grpChg chg="add del">
          <ac:chgData name="Luka Habuš" userId="066086b1-231b-4161-b0e9-20464f53ba87" providerId="ADAL" clId="{CB315ACD-4637-4BC5-BA26-92E4A37A0488}" dt="2022-01-19T16:55:30.731" v="474" actId="26606"/>
          <ac:grpSpMkLst>
            <pc:docMk/>
            <pc:sldMk cId="1182422950" sldId="261"/>
            <ac:grpSpMk id="79" creationId="{5995D10D-E9C9-47DB-AE7E-801FEF38F5C9}"/>
          </ac:grpSpMkLst>
        </pc:grpChg>
        <pc:picChg chg="add mod ord">
          <ac:chgData name="Luka Habuš" userId="066086b1-231b-4161-b0e9-20464f53ba87" providerId="ADAL" clId="{CB315ACD-4637-4BC5-BA26-92E4A37A0488}" dt="2022-01-19T16:55:30.731" v="474" actId="26606"/>
          <ac:picMkLst>
            <pc:docMk/>
            <pc:sldMk cId="1182422950" sldId="261"/>
            <ac:picMk id="5" creationId="{10CE1F27-564C-4496-9A9A-7BCACA6C091C}"/>
          </ac:picMkLst>
        </pc:picChg>
        <pc:picChg chg="add mod">
          <ac:chgData name="Luka Habuš" userId="066086b1-231b-4161-b0e9-20464f53ba87" providerId="ADAL" clId="{CB315ACD-4637-4BC5-BA26-92E4A37A0488}" dt="2022-01-19T16:48:40.155" v="337"/>
          <ac:picMkLst>
            <pc:docMk/>
            <pc:sldMk cId="1182422950" sldId="261"/>
            <ac:picMk id="8" creationId="{9F5804D7-56EE-499D-8B0F-D62D8568A4A0}"/>
          </ac:picMkLst>
        </pc:picChg>
        <pc:picChg chg="add mod">
          <ac:chgData name="Luka Habuš" userId="066086b1-231b-4161-b0e9-20464f53ba87" providerId="ADAL" clId="{CB315ACD-4637-4BC5-BA26-92E4A37A0488}" dt="2022-01-19T16:54:15.902" v="430"/>
          <ac:picMkLst>
            <pc:docMk/>
            <pc:sldMk cId="1182422950" sldId="261"/>
            <ac:picMk id="43" creationId="{635F658B-6DD0-4CC9-BEE2-655ED8415EA8}"/>
          </ac:picMkLst>
        </pc:picChg>
        <pc:cxnChg chg="add del">
          <ac:chgData name="Luka Habuš" userId="066086b1-231b-4161-b0e9-20464f53ba87" providerId="ADAL" clId="{CB315ACD-4637-4BC5-BA26-92E4A37A0488}" dt="2022-01-19T16:49:07.177" v="348" actId="26606"/>
          <ac:cxnSpMkLst>
            <pc:docMk/>
            <pc:sldMk cId="1182422950" sldId="261"/>
            <ac:cxnSpMk id="12" creationId="{57E1E5E6-F385-4E9C-B201-BA5BDE5CAD52}"/>
          </ac:cxnSpMkLst>
        </pc:cxnChg>
        <pc:cxnChg chg="add del">
          <ac:chgData name="Luka Habuš" userId="066086b1-231b-4161-b0e9-20464f53ba87" providerId="ADAL" clId="{CB315ACD-4637-4BC5-BA26-92E4A37A0488}" dt="2022-01-19T16:55:06.957" v="458" actId="26606"/>
          <ac:cxnSpMkLst>
            <pc:docMk/>
            <pc:sldMk cId="1182422950" sldId="261"/>
            <ac:cxnSpMk id="13" creationId="{57E1E5E6-F385-4E9C-B201-BA5BDE5CAD52}"/>
          </ac:cxnSpMkLst>
        </pc:cxnChg>
        <pc:cxnChg chg="add del">
          <ac:chgData name="Luka Habuš" userId="066086b1-231b-4161-b0e9-20464f53ba87" providerId="ADAL" clId="{CB315ACD-4637-4BC5-BA26-92E4A37A0488}" dt="2022-01-19T16:48:47.434" v="339" actId="26606"/>
          <ac:cxnSpMkLst>
            <pc:docMk/>
            <pc:sldMk cId="1182422950" sldId="261"/>
            <ac:cxnSpMk id="15" creationId="{57E1E5E6-F385-4E9C-B201-BA5BDE5CAD52}"/>
          </ac:cxnSpMkLst>
        </pc:cxnChg>
        <pc:cxnChg chg="add del">
          <ac:chgData name="Luka Habuš" userId="066086b1-231b-4161-b0e9-20464f53ba87" providerId="ADAL" clId="{CB315ACD-4637-4BC5-BA26-92E4A37A0488}" dt="2022-01-19T16:48:52.258" v="343" actId="26606"/>
          <ac:cxnSpMkLst>
            <pc:docMk/>
            <pc:sldMk cId="1182422950" sldId="261"/>
            <ac:cxnSpMk id="24" creationId="{57E1E5E6-F385-4E9C-B201-BA5BDE5CAD52}"/>
          </ac:cxnSpMkLst>
        </pc:cxnChg>
        <pc:cxnChg chg="add del">
          <ac:chgData name="Luka Habuš" userId="066086b1-231b-4161-b0e9-20464f53ba87" providerId="ADAL" clId="{CB315ACD-4637-4BC5-BA26-92E4A37A0488}" dt="2022-01-19T16:53:31.848" v="426" actId="26606"/>
          <ac:cxnSpMkLst>
            <pc:docMk/>
            <pc:sldMk cId="1182422950" sldId="261"/>
            <ac:cxnSpMk id="29" creationId="{57E1E5E6-F385-4E9C-B201-BA5BDE5CAD52}"/>
          </ac:cxnSpMkLst>
        </pc:cxnChg>
        <pc:cxnChg chg="add del">
          <ac:chgData name="Luka Habuš" userId="066086b1-231b-4161-b0e9-20464f53ba87" providerId="ADAL" clId="{CB315ACD-4637-4BC5-BA26-92E4A37A0488}" dt="2022-01-19T16:48:39.577" v="336" actId="26606"/>
          <ac:cxnSpMkLst>
            <pc:docMk/>
            <pc:sldMk cId="1182422950" sldId="261"/>
            <ac:cxnSpMk id="31" creationId="{AAFEA932-2DF1-410C-A00A-7A1E7DBF7511}"/>
          </ac:cxnSpMkLst>
        </pc:cxnChg>
        <pc:cxnChg chg="add del">
          <ac:chgData name="Luka Habuš" userId="066086b1-231b-4161-b0e9-20464f53ba87" providerId="ADAL" clId="{CB315ACD-4637-4BC5-BA26-92E4A37A0488}" dt="2022-01-19T16:55:10.834" v="462" actId="26606"/>
          <ac:cxnSpMkLst>
            <pc:docMk/>
            <pc:sldMk cId="1182422950" sldId="261"/>
            <ac:cxnSpMk id="37" creationId="{57E1E5E6-F385-4E9C-B201-BA5BDE5CAD52}"/>
          </ac:cxnSpMkLst>
        </pc:cxnChg>
        <pc:cxnChg chg="add del">
          <ac:chgData name="Luka Habuš" userId="066086b1-231b-4161-b0e9-20464f53ba87" providerId="ADAL" clId="{CB315ACD-4637-4BC5-BA26-92E4A37A0488}" dt="2022-01-19T16:53:30.899" v="423" actId="26606"/>
          <ac:cxnSpMkLst>
            <pc:docMk/>
            <pc:sldMk cId="1182422950" sldId="261"/>
            <ac:cxnSpMk id="45" creationId="{57E1E5E6-F385-4E9C-B201-BA5BDE5CAD52}"/>
          </ac:cxnSpMkLst>
        </pc:cxnChg>
        <pc:cxnChg chg="add del">
          <ac:chgData name="Luka Habuš" userId="066086b1-231b-4161-b0e9-20464f53ba87" providerId="ADAL" clId="{CB315ACD-4637-4BC5-BA26-92E4A37A0488}" dt="2022-01-19T16:54:47.260" v="433" actId="6264"/>
          <ac:cxnSpMkLst>
            <pc:docMk/>
            <pc:sldMk cId="1182422950" sldId="261"/>
            <ac:cxnSpMk id="52" creationId="{57E1E5E6-F385-4E9C-B201-BA5BDE5CAD52}"/>
          </ac:cxnSpMkLst>
        </pc:cxnChg>
        <pc:cxnChg chg="add del">
          <ac:chgData name="Luka Habuš" userId="066086b1-231b-4161-b0e9-20464f53ba87" providerId="ADAL" clId="{CB315ACD-4637-4BC5-BA26-92E4A37A0488}" dt="2022-01-19T16:55:29.459" v="472" actId="26606"/>
          <ac:cxnSpMkLst>
            <pc:docMk/>
            <pc:sldMk cId="1182422950" sldId="261"/>
            <ac:cxnSpMk id="73" creationId="{57E1E5E6-F385-4E9C-B201-BA5BDE5CAD52}"/>
          </ac:cxnSpMkLst>
        </pc:cxnChg>
        <pc:cxnChg chg="add">
          <ac:chgData name="Luka Habuš" userId="066086b1-231b-4161-b0e9-20464f53ba87" providerId="ADAL" clId="{CB315ACD-4637-4BC5-BA26-92E4A37A0488}" dt="2022-01-19T16:55:30.739" v="475" actId="26606"/>
          <ac:cxnSpMkLst>
            <pc:docMk/>
            <pc:sldMk cId="1182422950" sldId="261"/>
            <ac:cxnSpMk id="84" creationId="{57E1E5E6-F385-4E9C-B201-BA5BDE5CAD52}"/>
          </ac:cxnSpMkLst>
        </pc:cxnChg>
      </pc:sldChg>
      <pc:sldChg chg="addSp delSp modSp new mod setBg addAnim delAnim setClrOvrMap">
        <pc:chgData name="Luka Habuš" userId="066086b1-231b-4161-b0e9-20464f53ba87" providerId="ADAL" clId="{CB315ACD-4637-4BC5-BA26-92E4A37A0488}" dt="2022-01-19T17:40:39.795" v="1323" actId="26606"/>
        <pc:sldMkLst>
          <pc:docMk/>
          <pc:sldMk cId="681679587" sldId="262"/>
        </pc:sldMkLst>
        <pc:spChg chg="mod">
          <ac:chgData name="Luka Habuš" userId="066086b1-231b-4161-b0e9-20464f53ba87" providerId="ADAL" clId="{CB315ACD-4637-4BC5-BA26-92E4A37A0488}" dt="2022-01-19T17:40:39.795" v="1323" actId="26606"/>
          <ac:spMkLst>
            <pc:docMk/>
            <pc:sldMk cId="681679587" sldId="262"/>
            <ac:spMk id="2" creationId="{FCB3D074-50C4-47DA-B2B9-5103B380FB89}"/>
          </ac:spMkLst>
        </pc:spChg>
        <pc:spChg chg="del">
          <ac:chgData name="Luka Habuš" userId="066086b1-231b-4161-b0e9-20464f53ba87" providerId="ADAL" clId="{CB315ACD-4637-4BC5-BA26-92E4A37A0488}" dt="2022-01-19T16:52:31.362" v="379" actId="26606"/>
          <ac:spMkLst>
            <pc:docMk/>
            <pc:sldMk cId="681679587" sldId="262"/>
            <ac:spMk id="3" creationId="{5698061E-A1ED-410D-B3DB-D96B743F3E5E}"/>
          </ac:spMkLst>
        </pc:spChg>
        <pc:spChg chg="add del">
          <ac:chgData name="Luka Habuš" userId="066086b1-231b-4161-b0e9-20464f53ba87" providerId="ADAL" clId="{CB315ACD-4637-4BC5-BA26-92E4A37A0488}" dt="2022-01-19T17:09:58.085" v="609" actId="26606"/>
          <ac:spMkLst>
            <pc:docMk/>
            <pc:sldMk cId="681679587" sldId="262"/>
            <ac:spMk id="8" creationId="{88294908-8B00-4F58-BBBA-20F71A40AA9E}"/>
          </ac:spMkLst>
        </pc:spChg>
        <pc:spChg chg="add del">
          <ac:chgData name="Luka Habuš" userId="066086b1-231b-4161-b0e9-20464f53ba87" providerId="ADAL" clId="{CB315ACD-4637-4BC5-BA26-92E4A37A0488}" dt="2022-01-19T17:09:58.085" v="609" actId="26606"/>
          <ac:spMkLst>
            <pc:docMk/>
            <pc:sldMk cId="681679587" sldId="262"/>
            <ac:spMk id="10" creationId="{4364C879-1404-4203-8E9D-CC5DE0A621A2}"/>
          </ac:spMkLst>
        </pc:spChg>
        <pc:spChg chg="add del">
          <ac:chgData name="Luka Habuš" userId="066086b1-231b-4161-b0e9-20464f53ba87" providerId="ADAL" clId="{CB315ACD-4637-4BC5-BA26-92E4A37A0488}" dt="2022-01-19T17:09:58.085" v="609" actId="26606"/>
          <ac:spMkLst>
            <pc:docMk/>
            <pc:sldMk cId="681679587" sldId="262"/>
            <ac:spMk id="12" creationId="{84617302-4B0D-4351-A6BB-6F0930D943AC}"/>
          </ac:spMkLst>
        </pc:spChg>
        <pc:spChg chg="add del">
          <ac:chgData name="Luka Habuš" userId="066086b1-231b-4161-b0e9-20464f53ba87" providerId="ADAL" clId="{CB315ACD-4637-4BC5-BA26-92E4A37A0488}" dt="2022-01-19T17:09:58.085" v="609" actId="26606"/>
          <ac:spMkLst>
            <pc:docMk/>
            <pc:sldMk cId="681679587" sldId="262"/>
            <ac:spMk id="14" creationId="{DA2C7802-C2E0-4218-8F89-8DD7CCD2CD1C}"/>
          </ac:spMkLst>
        </pc:spChg>
        <pc:spChg chg="add del">
          <ac:chgData name="Luka Habuš" userId="066086b1-231b-4161-b0e9-20464f53ba87" providerId="ADAL" clId="{CB315ACD-4637-4BC5-BA26-92E4A37A0488}" dt="2022-01-19T17:09:58.085" v="609" actId="26606"/>
          <ac:spMkLst>
            <pc:docMk/>
            <pc:sldMk cId="681679587" sldId="262"/>
            <ac:spMk id="16" creationId="{A6D7111A-21E5-4EE9-8A78-10E5530F0116}"/>
          </ac:spMkLst>
        </pc:spChg>
        <pc:spChg chg="add del">
          <ac:chgData name="Luka Habuš" userId="066086b1-231b-4161-b0e9-20464f53ba87" providerId="ADAL" clId="{CB315ACD-4637-4BC5-BA26-92E4A37A0488}" dt="2022-01-19T17:09:58.085" v="609" actId="26606"/>
          <ac:spMkLst>
            <pc:docMk/>
            <pc:sldMk cId="681679587" sldId="262"/>
            <ac:spMk id="18" creationId="{A3969E80-A77B-49FC-9122-D89AFD5EE118}"/>
          </ac:spMkLst>
        </pc:spChg>
        <pc:spChg chg="add del">
          <ac:chgData name="Luka Habuš" userId="066086b1-231b-4161-b0e9-20464f53ba87" providerId="ADAL" clId="{CB315ACD-4637-4BC5-BA26-92E4A37A0488}" dt="2022-01-19T17:09:58.085" v="609" actId="26606"/>
          <ac:spMkLst>
            <pc:docMk/>
            <pc:sldMk cId="681679587" sldId="262"/>
            <ac:spMk id="20" creationId="{1849CA57-76BD-4CF2-80BA-D7A46A01B7B1}"/>
          </ac:spMkLst>
        </pc:spChg>
        <pc:spChg chg="add del">
          <ac:chgData name="Luka Habuš" userId="066086b1-231b-4161-b0e9-20464f53ba87" providerId="ADAL" clId="{CB315ACD-4637-4BC5-BA26-92E4A37A0488}" dt="2022-01-19T17:09:58.085" v="609" actId="26606"/>
          <ac:spMkLst>
            <pc:docMk/>
            <pc:sldMk cId="681679587" sldId="262"/>
            <ac:spMk id="22" creationId="{35E9085E-E730-4768-83D4-6CB7E9897153}"/>
          </ac:spMkLst>
        </pc:spChg>
        <pc:spChg chg="add del">
          <ac:chgData name="Luka Habuš" userId="066086b1-231b-4161-b0e9-20464f53ba87" providerId="ADAL" clId="{CB315ACD-4637-4BC5-BA26-92E4A37A0488}" dt="2022-01-19T17:09:58.085" v="609" actId="26606"/>
          <ac:spMkLst>
            <pc:docMk/>
            <pc:sldMk cId="681679587" sldId="262"/>
            <ac:spMk id="24" creationId="{973272FE-A474-4CAE-8CA2-BCC8B476C3F4}"/>
          </ac:spMkLst>
        </pc:spChg>
        <pc:spChg chg="add del">
          <ac:chgData name="Luka Habuš" userId="066086b1-231b-4161-b0e9-20464f53ba87" providerId="ADAL" clId="{CB315ACD-4637-4BC5-BA26-92E4A37A0488}" dt="2022-01-19T17:09:58.085" v="609" actId="26606"/>
          <ac:spMkLst>
            <pc:docMk/>
            <pc:sldMk cId="681679587" sldId="262"/>
            <ac:spMk id="26" creationId="{E07981EA-05A6-437C-88D7-B377B92B031D}"/>
          </ac:spMkLst>
        </pc:spChg>
        <pc:spChg chg="add del">
          <ac:chgData name="Luka Habuš" userId="066086b1-231b-4161-b0e9-20464f53ba87" providerId="ADAL" clId="{CB315ACD-4637-4BC5-BA26-92E4A37A0488}" dt="2022-01-19T17:09:58.085" v="609" actId="26606"/>
          <ac:spMkLst>
            <pc:docMk/>
            <pc:sldMk cId="681679587" sldId="262"/>
            <ac:spMk id="28" creationId="{15E3C750-986E-4769-B1AE-49289FBEE757}"/>
          </ac:spMkLst>
        </pc:spChg>
        <pc:spChg chg="add del">
          <ac:chgData name="Luka Habuš" userId="066086b1-231b-4161-b0e9-20464f53ba87" providerId="ADAL" clId="{CB315ACD-4637-4BC5-BA26-92E4A37A0488}" dt="2022-01-19T17:09:55.388" v="605" actId="26606"/>
          <ac:spMkLst>
            <pc:docMk/>
            <pc:sldMk cId="681679587" sldId="262"/>
            <ac:spMk id="33" creationId="{943CAA20-3569-4189-9E48-239A229A86CA}"/>
          </ac:spMkLst>
        </pc:spChg>
        <pc:spChg chg="add del">
          <ac:chgData name="Luka Habuš" userId="066086b1-231b-4161-b0e9-20464f53ba87" providerId="ADAL" clId="{CB315ACD-4637-4BC5-BA26-92E4A37A0488}" dt="2022-01-19T17:09:55.388" v="605" actId="26606"/>
          <ac:spMkLst>
            <pc:docMk/>
            <pc:sldMk cId="681679587" sldId="262"/>
            <ac:spMk id="35" creationId="{DA542B6D-E775-4832-91DC-2D20F857813A}"/>
          </ac:spMkLst>
        </pc:spChg>
        <pc:spChg chg="add del">
          <ac:chgData name="Luka Habuš" userId="066086b1-231b-4161-b0e9-20464f53ba87" providerId="ADAL" clId="{CB315ACD-4637-4BC5-BA26-92E4A37A0488}" dt="2022-01-19T17:09:58.078" v="608" actId="26606"/>
          <ac:spMkLst>
            <pc:docMk/>
            <pc:sldMk cId="681679587" sldId="262"/>
            <ac:spMk id="37" creationId="{6D080EC2-42B5-4E04-BBF7-F0BC5CB7C997}"/>
          </ac:spMkLst>
        </pc:spChg>
        <pc:spChg chg="add del">
          <ac:chgData name="Luka Habuš" userId="066086b1-231b-4161-b0e9-20464f53ba87" providerId="ADAL" clId="{CB315ACD-4637-4BC5-BA26-92E4A37A0488}" dt="2022-01-19T17:09:58.078" v="608" actId="26606"/>
          <ac:spMkLst>
            <pc:docMk/>
            <pc:sldMk cId="681679587" sldId="262"/>
            <ac:spMk id="38" creationId="{ED8E54F9-849C-4865-8C5E-FD967B81D756}"/>
          </ac:spMkLst>
        </pc:spChg>
        <pc:spChg chg="add del">
          <ac:chgData name="Luka Habuš" userId="066086b1-231b-4161-b0e9-20464f53ba87" providerId="ADAL" clId="{CB315ACD-4637-4BC5-BA26-92E4A37A0488}" dt="2022-01-19T17:09:58.078" v="608" actId="26606"/>
          <ac:spMkLst>
            <pc:docMk/>
            <pc:sldMk cId="681679587" sldId="262"/>
            <ac:spMk id="39" creationId="{391AE6B3-1D2D-4C67-A4DB-888635B527AC}"/>
          </ac:spMkLst>
        </pc:spChg>
        <pc:spChg chg="add del">
          <ac:chgData name="Luka Habuš" userId="066086b1-231b-4161-b0e9-20464f53ba87" providerId="ADAL" clId="{CB315ACD-4637-4BC5-BA26-92E4A37A0488}" dt="2022-01-19T17:18:39.487" v="722" actId="26606"/>
          <ac:spMkLst>
            <pc:docMk/>
            <pc:sldMk cId="681679587" sldId="262"/>
            <ac:spMk id="41" creationId="{943CAA20-3569-4189-9E48-239A229A86CA}"/>
          </ac:spMkLst>
        </pc:spChg>
        <pc:spChg chg="add del">
          <ac:chgData name="Luka Habuš" userId="066086b1-231b-4161-b0e9-20464f53ba87" providerId="ADAL" clId="{CB315ACD-4637-4BC5-BA26-92E4A37A0488}" dt="2022-01-19T17:18:39.487" v="722" actId="26606"/>
          <ac:spMkLst>
            <pc:docMk/>
            <pc:sldMk cId="681679587" sldId="262"/>
            <ac:spMk id="42" creationId="{DA542B6D-E775-4832-91DC-2D20F857813A}"/>
          </ac:spMkLst>
        </pc:spChg>
        <pc:spChg chg="add del">
          <ac:chgData name="Luka Habuš" userId="066086b1-231b-4161-b0e9-20464f53ba87" providerId="ADAL" clId="{CB315ACD-4637-4BC5-BA26-92E4A37A0488}" dt="2022-01-19T17:18:30.017" v="717" actId="26606"/>
          <ac:spMkLst>
            <pc:docMk/>
            <pc:sldMk cId="681679587" sldId="262"/>
            <ac:spMk id="47" creationId="{FFD48BC7-DC40-47DE-87EE-9F4B6ECB9ABB}"/>
          </ac:spMkLst>
        </pc:spChg>
        <pc:spChg chg="add del">
          <ac:chgData name="Luka Habuš" userId="066086b1-231b-4161-b0e9-20464f53ba87" providerId="ADAL" clId="{CB315ACD-4637-4BC5-BA26-92E4A37A0488}" dt="2022-01-19T17:18:30.017" v="717" actId="26606"/>
          <ac:spMkLst>
            <pc:docMk/>
            <pc:sldMk cId="681679587" sldId="262"/>
            <ac:spMk id="49" creationId="{E502BBC7-2C76-46F3-BC24-5985BC13DB88}"/>
          </ac:spMkLst>
        </pc:spChg>
        <pc:spChg chg="add del">
          <ac:chgData name="Luka Habuš" userId="066086b1-231b-4161-b0e9-20464f53ba87" providerId="ADAL" clId="{CB315ACD-4637-4BC5-BA26-92E4A37A0488}" dt="2022-01-19T17:18:30.017" v="717" actId="26606"/>
          <ac:spMkLst>
            <pc:docMk/>
            <pc:sldMk cId="681679587" sldId="262"/>
            <ac:spMk id="51" creationId="{C7F28D52-2A5F-4D23-81AE-7CB8B591C7AF}"/>
          </ac:spMkLst>
        </pc:spChg>
        <pc:spChg chg="add del">
          <ac:chgData name="Luka Habuš" userId="066086b1-231b-4161-b0e9-20464f53ba87" providerId="ADAL" clId="{CB315ACD-4637-4BC5-BA26-92E4A37A0488}" dt="2022-01-19T17:18:30.017" v="717" actId="26606"/>
          <ac:spMkLst>
            <pc:docMk/>
            <pc:sldMk cId="681679587" sldId="262"/>
            <ac:spMk id="53" creationId="{3629484E-3792-4B3D-89AD-7C8A1ED0E0D4}"/>
          </ac:spMkLst>
        </pc:spChg>
        <pc:spChg chg="add del">
          <ac:chgData name="Luka Habuš" userId="066086b1-231b-4161-b0e9-20464f53ba87" providerId="ADAL" clId="{CB315ACD-4637-4BC5-BA26-92E4A37A0488}" dt="2022-01-19T17:18:32.758" v="719" actId="26606"/>
          <ac:spMkLst>
            <pc:docMk/>
            <pc:sldMk cId="681679587" sldId="262"/>
            <ac:spMk id="55" creationId="{66B332A4-D438-4773-A77F-5ED49A448D9D}"/>
          </ac:spMkLst>
        </pc:spChg>
        <pc:spChg chg="add del">
          <ac:chgData name="Luka Habuš" userId="066086b1-231b-4161-b0e9-20464f53ba87" providerId="ADAL" clId="{CB315ACD-4637-4BC5-BA26-92E4A37A0488}" dt="2022-01-19T17:18:32.758" v="719" actId="26606"/>
          <ac:spMkLst>
            <pc:docMk/>
            <pc:sldMk cId="681679587" sldId="262"/>
            <ac:spMk id="56" creationId="{DF9AD32D-FF05-44F4-BD4D-9CEE89B71EB9}"/>
          </ac:spMkLst>
        </pc:spChg>
        <pc:spChg chg="add del">
          <ac:chgData name="Luka Habuš" userId="066086b1-231b-4161-b0e9-20464f53ba87" providerId="ADAL" clId="{CB315ACD-4637-4BC5-BA26-92E4A37A0488}" dt="2022-01-19T17:18:39.482" v="721" actId="26606"/>
          <ac:spMkLst>
            <pc:docMk/>
            <pc:sldMk cId="681679587" sldId="262"/>
            <ac:spMk id="58" creationId="{934F1179-B481-4F9E-BCA3-AFB972070F83}"/>
          </ac:spMkLst>
        </pc:spChg>
        <pc:spChg chg="add del">
          <ac:chgData name="Luka Habuš" userId="066086b1-231b-4161-b0e9-20464f53ba87" providerId="ADAL" clId="{CB315ACD-4637-4BC5-BA26-92E4A37A0488}" dt="2022-01-19T17:18:39.482" v="721" actId="26606"/>
          <ac:spMkLst>
            <pc:docMk/>
            <pc:sldMk cId="681679587" sldId="262"/>
            <ac:spMk id="59" creationId="{827DC2C4-B485-428A-BF4A-472D2967F47F}"/>
          </ac:spMkLst>
        </pc:spChg>
        <pc:spChg chg="add del">
          <ac:chgData name="Luka Habuš" userId="066086b1-231b-4161-b0e9-20464f53ba87" providerId="ADAL" clId="{CB315ACD-4637-4BC5-BA26-92E4A37A0488}" dt="2022-01-19T17:18:39.482" v="721" actId="26606"/>
          <ac:spMkLst>
            <pc:docMk/>
            <pc:sldMk cId="681679587" sldId="262"/>
            <ac:spMk id="60" creationId="{EE04B5EB-F158-4507-90DD-BD23620C7CC9}"/>
          </ac:spMkLst>
        </pc:spChg>
        <pc:spChg chg="add del">
          <ac:chgData name="Luka Habuš" userId="066086b1-231b-4161-b0e9-20464f53ba87" providerId="ADAL" clId="{CB315ACD-4637-4BC5-BA26-92E4A37A0488}" dt="2022-01-19T17:40:39.795" v="1323" actId="26606"/>
          <ac:spMkLst>
            <pc:docMk/>
            <pc:sldMk cId="681679587" sldId="262"/>
            <ac:spMk id="62" creationId="{943CAA20-3569-4189-9E48-239A229A86CA}"/>
          </ac:spMkLst>
        </pc:spChg>
        <pc:spChg chg="add del">
          <ac:chgData name="Luka Habuš" userId="066086b1-231b-4161-b0e9-20464f53ba87" providerId="ADAL" clId="{CB315ACD-4637-4BC5-BA26-92E4A37A0488}" dt="2022-01-19T17:40:39.795" v="1323" actId="26606"/>
          <ac:spMkLst>
            <pc:docMk/>
            <pc:sldMk cId="681679587" sldId="262"/>
            <ac:spMk id="63" creationId="{DA542B6D-E775-4832-91DC-2D20F857813A}"/>
          </ac:spMkLst>
        </pc:spChg>
        <pc:spChg chg="add del">
          <ac:chgData name="Luka Habuš" userId="066086b1-231b-4161-b0e9-20464f53ba87" providerId="ADAL" clId="{CB315ACD-4637-4BC5-BA26-92E4A37A0488}" dt="2022-01-19T17:40:39.783" v="1322" actId="26606"/>
          <ac:spMkLst>
            <pc:docMk/>
            <pc:sldMk cId="681679587" sldId="262"/>
            <ac:spMk id="68" creationId="{4A70F4F6-8761-4016-931A-4535464E4C26}"/>
          </ac:spMkLst>
        </pc:spChg>
        <pc:spChg chg="add del">
          <ac:chgData name="Luka Habuš" userId="066086b1-231b-4161-b0e9-20464f53ba87" providerId="ADAL" clId="{CB315ACD-4637-4BC5-BA26-92E4A37A0488}" dt="2022-01-19T17:40:39.783" v="1322" actId="26606"/>
          <ac:spMkLst>
            <pc:docMk/>
            <pc:sldMk cId="681679587" sldId="262"/>
            <ac:spMk id="70" creationId="{A5271697-90F1-4A23-8EF2-0179F2EAFACB}"/>
          </ac:spMkLst>
        </pc:spChg>
        <pc:spChg chg="add del">
          <ac:chgData name="Luka Habuš" userId="066086b1-231b-4161-b0e9-20464f53ba87" providerId="ADAL" clId="{CB315ACD-4637-4BC5-BA26-92E4A37A0488}" dt="2022-01-19T17:40:39.783" v="1322" actId="26606"/>
          <ac:spMkLst>
            <pc:docMk/>
            <pc:sldMk cId="681679587" sldId="262"/>
            <ac:spMk id="94" creationId="{D9F5512A-48E1-4C07-B75E-3CCC517B6804}"/>
          </ac:spMkLst>
        </pc:spChg>
        <pc:spChg chg="add">
          <ac:chgData name="Luka Habuš" userId="066086b1-231b-4161-b0e9-20464f53ba87" providerId="ADAL" clId="{CB315ACD-4637-4BC5-BA26-92E4A37A0488}" dt="2022-01-19T17:40:39.795" v="1323" actId="26606"/>
          <ac:spMkLst>
            <pc:docMk/>
            <pc:sldMk cId="681679587" sldId="262"/>
            <ac:spMk id="96" creationId="{EFA9B6C6-A247-48A8-9A1C-1E36FA9456B5}"/>
          </ac:spMkLst>
        </pc:spChg>
        <pc:spChg chg="add">
          <ac:chgData name="Luka Habuš" userId="066086b1-231b-4161-b0e9-20464f53ba87" providerId="ADAL" clId="{CB315ACD-4637-4BC5-BA26-92E4A37A0488}" dt="2022-01-19T17:40:39.795" v="1323" actId="26606"/>
          <ac:spMkLst>
            <pc:docMk/>
            <pc:sldMk cId="681679587" sldId="262"/>
            <ac:spMk id="97" creationId="{C5CB530E-515E-412C-9DF1-5F8FFBD6F383}"/>
          </ac:spMkLst>
        </pc:spChg>
        <pc:spChg chg="add">
          <ac:chgData name="Luka Habuš" userId="066086b1-231b-4161-b0e9-20464f53ba87" providerId="ADAL" clId="{CB315ACD-4637-4BC5-BA26-92E4A37A0488}" dt="2022-01-19T17:40:39.795" v="1323" actId="26606"/>
          <ac:spMkLst>
            <pc:docMk/>
            <pc:sldMk cId="681679587" sldId="262"/>
            <ac:spMk id="98" creationId="{712D4376-A578-4FF1-94FC-245E7A6A489F}"/>
          </ac:spMkLst>
        </pc:spChg>
        <pc:spChg chg="add">
          <ac:chgData name="Luka Habuš" userId="066086b1-231b-4161-b0e9-20464f53ba87" providerId="ADAL" clId="{CB315ACD-4637-4BC5-BA26-92E4A37A0488}" dt="2022-01-19T17:40:39.795" v="1323" actId="26606"/>
          <ac:spMkLst>
            <pc:docMk/>
            <pc:sldMk cId="681679587" sldId="262"/>
            <ac:spMk id="99" creationId="{AEA7509D-F04F-40CB-A0B3-EEF16499CC9F}"/>
          </ac:spMkLst>
        </pc:spChg>
        <pc:grpChg chg="add del">
          <ac:chgData name="Luka Habuš" userId="066086b1-231b-4161-b0e9-20464f53ba87" providerId="ADAL" clId="{CB315ACD-4637-4BC5-BA26-92E4A37A0488}" dt="2022-01-19T17:40:39.783" v="1322" actId="26606"/>
          <ac:grpSpMkLst>
            <pc:docMk/>
            <pc:sldMk cId="681679587" sldId="262"/>
            <ac:grpSpMk id="72" creationId="{B4C49FD3-CD95-4BA4-8BD3-B4A4C6844FCC}"/>
          </ac:grpSpMkLst>
        </pc:grpChg>
        <pc:cxnChg chg="add">
          <ac:chgData name="Luka Habuš" userId="066086b1-231b-4161-b0e9-20464f53ba87" providerId="ADAL" clId="{CB315ACD-4637-4BC5-BA26-92E4A37A0488}" dt="2022-01-19T17:40:39.795" v="1323" actId="26606"/>
          <ac:cxnSpMkLst>
            <pc:docMk/>
            <pc:sldMk cId="681679587" sldId="262"/>
            <ac:cxnSpMk id="100" creationId="{56020367-4FD5-4596-8E10-C5F095CD8DBF}"/>
          </ac:cxnSpMkLst>
        </pc:cxnChg>
      </pc:sldChg>
      <pc:sldChg chg="addSp delSp modSp new mod setBg">
        <pc:chgData name="Luka Habuš" userId="066086b1-231b-4161-b0e9-20464f53ba87" providerId="ADAL" clId="{CB315ACD-4637-4BC5-BA26-92E4A37A0488}" dt="2022-01-19T17:07:03.720" v="584" actId="478"/>
        <pc:sldMkLst>
          <pc:docMk/>
          <pc:sldMk cId="764617738" sldId="263"/>
        </pc:sldMkLst>
        <pc:spChg chg="mod">
          <ac:chgData name="Luka Habuš" userId="066086b1-231b-4161-b0e9-20464f53ba87" providerId="ADAL" clId="{CB315ACD-4637-4BC5-BA26-92E4A37A0488}" dt="2022-01-19T17:07:01.710" v="583" actId="26606"/>
          <ac:spMkLst>
            <pc:docMk/>
            <pc:sldMk cId="764617738" sldId="263"/>
            <ac:spMk id="2" creationId="{144D9F14-5B78-442A-9EEA-28C59A6B389F}"/>
          </ac:spMkLst>
        </pc:spChg>
        <pc:spChg chg="mod ord">
          <ac:chgData name="Luka Habuš" userId="066086b1-231b-4161-b0e9-20464f53ba87" providerId="ADAL" clId="{CB315ACD-4637-4BC5-BA26-92E4A37A0488}" dt="2022-01-19T17:07:01.710" v="583" actId="26606"/>
          <ac:spMkLst>
            <pc:docMk/>
            <pc:sldMk cId="764617738" sldId="263"/>
            <ac:spMk id="3" creationId="{1EDBE06B-5F85-4842-8C5F-59226D3B6F5D}"/>
          </ac:spMkLst>
        </pc:spChg>
        <pc:spChg chg="add del">
          <ac:chgData name="Luka Habuš" userId="066086b1-231b-4161-b0e9-20464f53ba87" providerId="ADAL" clId="{CB315ACD-4637-4BC5-BA26-92E4A37A0488}" dt="2022-01-19T16:58:13.684" v="488" actId="26606"/>
          <ac:spMkLst>
            <pc:docMk/>
            <pc:sldMk cId="764617738" sldId="263"/>
            <ac:spMk id="10" creationId="{21516CB1-E8C8-4751-B6A6-46B2D1E72A61}"/>
          </ac:spMkLst>
        </pc:spChg>
        <pc:spChg chg="add del">
          <ac:chgData name="Luka Habuš" userId="066086b1-231b-4161-b0e9-20464f53ba87" providerId="ADAL" clId="{CB315ACD-4637-4BC5-BA26-92E4A37A0488}" dt="2022-01-19T16:58:13.684" v="488" actId="26606"/>
          <ac:spMkLst>
            <pc:docMk/>
            <pc:sldMk cId="764617738" sldId="263"/>
            <ac:spMk id="12" creationId="{90C0C0D1-E79A-41FF-8322-256F6DD1499B}"/>
          </ac:spMkLst>
        </pc:spChg>
        <pc:spChg chg="add del">
          <ac:chgData name="Luka Habuš" userId="066086b1-231b-4161-b0e9-20464f53ba87" providerId="ADAL" clId="{CB315ACD-4637-4BC5-BA26-92E4A37A0488}" dt="2022-01-19T16:58:13.684" v="488" actId="26606"/>
          <ac:spMkLst>
            <pc:docMk/>
            <pc:sldMk cId="764617738" sldId="263"/>
            <ac:spMk id="14" creationId="{395FA420-5595-49D1-9D5F-79EC43B55574}"/>
          </ac:spMkLst>
        </pc:spChg>
        <pc:spChg chg="add del">
          <ac:chgData name="Luka Habuš" userId="066086b1-231b-4161-b0e9-20464f53ba87" providerId="ADAL" clId="{CB315ACD-4637-4BC5-BA26-92E4A37A0488}" dt="2022-01-19T16:58:22.366" v="490" actId="26606"/>
          <ac:spMkLst>
            <pc:docMk/>
            <pc:sldMk cId="764617738" sldId="263"/>
            <ac:spMk id="16" creationId="{5E52985E-2553-471E-82AA-5ED7A329890A}"/>
          </ac:spMkLst>
        </pc:spChg>
        <pc:spChg chg="add del">
          <ac:chgData name="Luka Habuš" userId="066086b1-231b-4161-b0e9-20464f53ba87" providerId="ADAL" clId="{CB315ACD-4637-4BC5-BA26-92E4A37A0488}" dt="2022-01-19T16:58:27.733" v="492" actId="26606"/>
          <ac:spMkLst>
            <pc:docMk/>
            <pc:sldMk cId="764617738" sldId="263"/>
            <ac:spMk id="19" creationId="{E02F3C71-C981-4614-98EA-D6C494F8091E}"/>
          </ac:spMkLst>
        </pc:spChg>
        <pc:spChg chg="add del">
          <ac:chgData name="Luka Habuš" userId="066086b1-231b-4161-b0e9-20464f53ba87" providerId="ADAL" clId="{CB315ACD-4637-4BC5-BA26-92E4A37A0488}" dt="2022-01-19T16:58:29.845" v="494" actId="26606"/>
          <ac:spMkLst>
            <pc:docMk/>
            <pc:sldMk cId="764617738" sldId="263"/>
            <ac:spMk id="21" creationId="{4038CB10-1F5C-4D54-9DF7-12586DE5B007}"/>
          </ac:spMkLst>
        </pc:spChg>
        <pc:spChg chg="add del">
          <ac:chgData name="Luka Habuš" userId="066086b1-231b-4161-b0e9-20464f53ba87" providerId="ADAL" clId="{CB315ACD-4637-4BC5-BA26-92E4A37A0488}" dt="2022-01-19T16:58:29.845" v="494" actId="26606"/>
          <ac:spMkLst>
            <pc:docMk/>
            <pc:sldMk cId="764617738" sldId="263"/>
            <ac:spMk id="22" creationId="{73ED6512-6858-4552-B699-9A97FE9A4EA2}"/>
          </ac:spMkLst>
        </pc:spChg>
        <pc:spChg chg="add del">
          <ac:chgData name="Luka Habuš" userId="066086b1-231b-4161-b0e9-20464f53ba87" providerId="ADAL" clId="{CB315ACD-4637-4BC5-BA26-92E4A37A0488}" dt="2022-01-19T16:58:40.033" v="496" actId="26606"/>
          <ac:spMkLst>
            <pc:docMk/>
            <pc:sldMk cId="764617738" sldId="263"/>
            <ac:spMk id="24" creationId="{5E52985E-2553-471E-82AA-5ED7A329890A}"/>
          </ac:spMkLst>
        </pc:spChg>
        <pc:spChg chg="add del">
          <ac:chgData name="Luka Habuš" userId="066086b1-231b-4161-b0e9-20464f53ba87" providerId="ADAL" clId="{CB315ACD-4637-4BC5-BA26-92E4A37A0488}" dt="2022-01-19T16:59:32.107" v="510" actId="26606"/>
          <ac:spMkLst>
            <pc:docMk/>
            <pc:sldMk cId="764617738" sldId="263"/>
            <ac:spMk id="27" creationId="{69D47016-023F-44BD-981C-50E7A10A6609}"/>
          </ac:spMkLst>
        </pc:spChg>
        <pc:spChg chg="add del">
          <ac:chgData name="Luka Habuš" userId="066086b1-231b-4161-b0e9-20464f53ba87" providerId="ADAL" clId="{CB315ACD-4637-4BC5-BA26-92E4A37A0488}" dt="2022-01-19T16:59:32.107" v="510" actId="26606"/>
          <ac:spMkLst>
            <pc:docMk/>
            <pc:sldMk cId="764617738" sldId="263"/>
            <ac:spMk id="28" creationId="{6D8B37B0-0682-433E-BC8D-498C04ABD9A7}"/>
          </ac:spMkLst>
        </pc:spChg>
        <pc:spChg chg="add del">
          <ac:chgData name="Luka Habuš" userId="066086b1-231b-4161-b0e9-20464f53ba87" providerId="ADAL" clId="{CB315ACD-4637-4BC5-BA26-92E4A37A0488}" dt="2022-01-19T16:59:32.102" v="509" actId="26606"/>
          <ac:spMkLst>
            <pc:docMk/>
            <pc:sldMk cId="764617738" sldId="263"/>
            <ac:spMk id="33" creationId="{5E52985E-2553-471E-82AA-5ED7A329890A}"/>
          </ac:spMkLst>
        </pc:spChg>
        <pc:spChg chg="add del">
          <ac:chgData name="Luka Habuš" userId="066086b1-231b-4161-b0e9-20464f53ba87" providerId="ADAL" clId="{CB315ACD-4637-4BC5-BA26-92E4A37A0488}" dt="2022-01-19T17:03:10.550" v="550" actId="26606"/>
          <ac:spMkLst>
            <pc:docMk/>
            <pc:sldMk cId="764617738" sldId="263"/>
            <ac:spMk id="37" creationId="{69D47016-023F-44BD-981C-50E7A10A6609}"/>
          </ac:spMkLst>
        </pc:spChg>
        <pc:spChg chg="add del">
          <ac:chgData name="Luka Habuš" userId="066086b1-231b-4161-b0e9-20464f53ba87" providerId="ADAL" clId="{CB315ACD-4637-4BC5-BA26-92E4A37A0488}" dt="2022-01-19T17:03:10.550" v="550" actId="26606"/>
          <ac:spMkLst>
            <pc:docMk/>
            <pc:sldMk cId="764617738" sldId="263"/>
            <ac:spMk id="38" creationId="{6D8B37B0-0682-433E-BC8D-498C04ABD9A7}"/>
          </ac:spMkLst>
        </pc:spChg>
        <pc:spChg chg="add del">
          <ac:chgData name="Luka Habuš" userId="066086b1-231b-4161-b0e9-20464f53ba87" providerId="ADAL" clId="{CB315ACD-4637-4BC5-BA26-92E4A37A0488}" dt="2022-01-19T17:04:51.996" v="561" actId="26606"/>
          <ac:spMkLst>
            <pc:docMk/>
            <pc:sldMk cId="764617738" sldId="263"/>
            <ac:spMk id="43" creationId="{69D47016-023F-44BD-981C-50E7A10A6609}"/>
          </ac:spMkLst>
        </pc:spChg>
        <pc:spChg chg="add del">
          <ac:chgData name="Luka Habuš" userId="066086b1-231b-4161-b0e9-20464f53ba87" providerId="ADAL" clId="{CB315ACD-4637-4BC5-BA26-92E4A37A0488}" dt="2022-01-19T17:04:51.996" v="561" actId="26606"/>
          <ac:spMkLst>
            <pc:docMk/>
            <pc:sldMk cId="764617738" sldId="263"/>
            <ac:spMk id="45" creationId="{6D8B37B0-0682-433E-BC8D-498C04ABD9A7}"/>
          </ac:spMkLst>
        </pc:spChg>
        <pc:spChg chg="add del">
          <ac:chgData name="Luka Habuš" userId="066086b1-231b-4161-b0e9-20464f53ba87" providerId="ADAL" clId="{CB315ACD-4637-4BC5-BA26-92E4A37A0488}" dt="2022-01-19T17:05:12.483" v="571" actId="26606"/>
          <ac:spMkLst>
            <pc:docMk/>
            <pc:sldMk cId="764617738" sldId="263"/>
            <ac:spMk id="50" creationId="{69D47016-023F-44BD-981C-50E7A10A6609}"/>
          </ac:spMkLst>
        </pc:spChg>
        <pc:spChg chg="add del">
          <ac:chgData name="Luka Habuš" userId="066086b1-231b-4161-b0e9-20464f53ba87" providerId="ADAL" clId="{CB315ACD-4637-4BC5-BA26-92E4A37A0488}" dt="2022-01-19T17:05:12.483" v="571" actId="26606"/>
          <ac:spMkLst>
            <pc:docMk/>
            <pc:sldMk cId="764617738" sldId="263"/>
            <ac:spMk id="52" creationId="{6D8B37B0-0682-433E-BC8D-498C04ABD9A7}"/>
          </ac:spMkLst>
        </pc:spChg>
        <pc:spChg chg="add del">
          <ac:chgData name="Luka Habuš" userId="066086b1-231b-4161-b0e9-20464f53ba87" providerId="ADAL" clId="{CB315ACD-4637-4BC5-BA26-92E4A37A0488}" dt="2022-01-19T17:05:06.326" v="564" actId="26606"/>
          <ac:spMkLst>
            <pc:docMk/>
            <pc:sldMk cId="764617738" sldId="263"/>
            <ac:spMk id="57" creationId="{69D47016-023F-44BD-981C-50E7A10A6609}"/>
          </ac:spMkLst>
        </pc:spChg>
        <pc:spChg chg="add del">
          <ac:chgData name="Luka Habuš" userId="066086b1-231b-4161-b0e9-20464f53ba87" providerId="ADAL" clId="{CB315ACD-4637-4BC5-BA26-92E4A37A0488}" dt="2022-01-19T17:05:06.326" v="564" actId="26606"/>
          <ac:spMkLst>
            <pc:docMk/>
            <pc:sldMk cId="764617738" sldId="263"/>
            <ac:spMk id="59" creationId="{6D8B37B0-0682-433E-BC8D-498C04ABD9A7}"/>
          </ac:spMkLst>
        </pc:spChg>
        <pc:spChg chg="add del">
          <ac:chgData name="Luka Habuš" userId="066086b1-231b-4161-b0e9-20464f53ba87" providerId="ADAL" clId="{CB315ACD-4637-4BC5-BA26-92E4A37A0488}" dt="2022-01-19T17:05:09.947" v="566" actId="26606"/>
          <ac:spMkLst>
            <pc:docMk/>
            <pc:sldMk cId="764617738" sldId="263"/>
            <ac:spMk id="61" creationId="{5E52985E-2553-471E-82AA-5ED7A329890A}"/>
          </ac:spMkLst>
        </pc:spChg>
        <pc:spChg chg="add del">
          <ac:chgData name="Luka Habuš" userId="066086b1-231b-4161-b0e9-20464f53ba87" providerId="ADAL" clId="{CB315ACD-4637-4BC5-BA26-92E4A37A0488}" dt="2022-01-19T17:05:11.014" v="568" actId="26606"/>
          <ac:spMkLst>
            <pc:docMk/>
            <pc:sldMk cId="764617738" sldId="263"/>
            <ac:spMk id="64" creationId="{69D47016-023F-44BD-981C-50E7A10A6609}"/>
          </ac:spMkLst>
        </pc:spChg>
        <pc:spChg chg="add del">
          <ac:chgData name="Luka Habuš" userId="066086b1-231b-4161-b0e9-20464f53ba87" providerId="ADAL" clId="{CB315ACD-4637-4BC5-BA26-92E4A37A0488}" dt="2022-01-19T17:05:11.014" v="568" actId="26606"/>
          <ac:spMkLst>
            <pc:docMk/>
            <pc:sldMk cId="764617738" sldId="263"/>
            <ac:spMk id="65" creationId="{6D8B37B0-0682-433E-BC8D-498C04ABD9A7}"/>
          </ac:spMkLst>
        </pc:spChg>
        <pc:spChg chg="add del">
          <ac:chgData name="Luka Habuš" userId="066086b1-231b-4161-b0e9-20464f53ba87" providerId="ADAL" clId="{CB315ACD-4637-4BC5-BA26-92E4A37A0488}" dt="2022-01-19T17:05:12.478" v="570" actId="26606"/>
          <ac:spMkLst>
            <pc:docMk/>
            <pc:sldMk cId="764617738" sldId="263"/>
            <ac:spMk id="67" creationId="{5E52985E-2553-471E-82AA-5ED7A329890A}"/>
          </ac:spMkLst>
        </pc:spChg>
        <pc:spChg chg="add del">
          <ac:chgData name="Luka Habuš" userId="066086b1-231b-4161-b0e9-20464f53ba87" providerId="ADAL" clId="{CB315ACD-4637-4BC5-BA26-92E4A37A0488}" dt="2022-01-19T17:07:01.710" v="583" actId="26606"/>
          <ac:spMkLst>
            <pc:docMk/>
            <pc:sldMk cId="764617738" sldId="263"/>
            <ac:spMk id="70" creationId="{69D47016-023F-44BD-981C-50E7A10A6609}"/>
          </ac:spMkLst>
        </pc:spChg>
        <pc:spChg chg="add del">
          <ac:chgData name="Luka Habuš" userId="066086b1-231b-4161-b0e9-20464f53ba87" providerId="ADAL" clId="{CB315ACD-4637-4BC5-BA26-92E4A37A0488}" dt="2022-01-19T17:07:01.710" v="583" actId="26606"/>
          <ac:spMkLst>
            <pc:docMk/>
            <pc:sldMk cId="764617738" sldId="263"/>
            <ac:spMk id="71" creationId="{6D8B37B0-0682-433E-BC8D-498C04ABD9A7}"/>
          </ac:spMkLst>
        </pc:spChg>
        <pc:spChg chg="add del">
          <ac:chgData name="Luka Habuš" userId="066086b1-231b-4161-b0e9-20464f53ba87" providerId="ADAL" clId="{CB315ACD-4637-4BC5-BA26-92E4A37A0488}" dt="2022-01-19T17:07:01.710" v="583" actId="26606"/>
          <ac:spMkLst>
            <pc:docMk/>
            <pc:sldMk cId="764617738" sldId="263"/>
            <ac:spMk id="76" creationId="{D462EE7E-14DF-497D-AE08-F6623DB88E99}"/>
          </ac:spMkLst>
        </pc:spChg>
        <pc:spChg chg="add del">
          <ac:chgData name="Luka Habuš" userId="066086b1-231b-4161-b0e9-20464f53ba87" providerId="ADAL" clId="{CB315ACD-4637-4BC5-BA26-92E4A37A0488}" dt="2022-01-19T17:07:01.710" v="583" actId="26606"/>
          <ac:spMkLst>
            <pc:docMk/>
            <pc:sldMk cId="764617738" sldId="263"/>
            <ac:spMk id="78" creationId="{2FBF0AC7-1F73-4A5E-882F-8C2A41F1AEA4}"/>
          </ac:spMkLst>
        </pc:spChg>
        <pc:picChg chg="add del mod ord">
          <ac:chgData name="Luka Habuš" userId="066086b1-231b-4161-b0e9-20464f53ba87" providerId="ADAL" clId="{CB315ACD-4637-4BC5-BA26-92E4A37A0488}" dt="2022-01-19T17:03:27.995" v="551" actId="21"/>
          <ac:picMkLst>
            <pc:docMk/>
            <pc:sldMk cId="764617738" sldId="263"/>
            <ac:picMk id="4" creationId="{DAB666A5-C17D-4B6A-86D7-8B03695B7C48}"/>
          </ac:picMkLst>
        </pc:picChg>
        <pc:picChg chg="add mod ord">
          <ac:chgData name="Luka Habuš" userId="066086b1-231b-4161-b0e9-20464f53ba87" providerId="ADAL" clId="{CB315ACD-4637-4BC5-BA26-92E4A37A0488}" dt="2022-01-19T17:07:01.710" v="583" actId="26606"/>
          <ac:picMkLst>
            <pc:docMk/>
            <pc:sldMk cId="764617738" sldId="263"/>
            <ac:picMk id="5" creationId="{F50ACFEA-49F0-42EE-9FE8-D949D77FF956}"/>
          </ac:picMkLst>
        </pc:picChg>
        <pc:picChg chg="add mod">
          <ac:chgData name="Luka Habuš" userId="066086b1-231b-4161-b0e9-20464f53ba87" providerId="ADAL" clId="{CB315ACD-4637-4BC5-BA26-92E4A37A0488}" dt="2022-01-19T17:07:01.710" v="583" actId="26606"/>
          <ac:picMkLst>
            <pc:docMk/>
            <pc:sldMk cId="764617738" sldId="263"/>
            <ac:picMk id="26" creationId="{35F7ECF2-2415-48CC-8584-043A333CA102}"/>
          </ac:picMkLst>
        </pc:picChg>
        <pc:picChg chg="add del mod">
          <ac:chgData name="Luka Habuš" userId="066086b1-231b-4161-b0e9-20464f53ba87" providerId="ADAL" clId="{CB315ACD-4637-4BC5-BA26-92E4A37A0488}" dt="2022-01-19T17:07:03.720" v="584" actId="478"/>
          <ac:picMkLst>
            <pc:docMk/>
            <pc:sldMk cId="764617738" sldId="263"/>
            <ac:picMk id="39" creationId="{A1664306-6911-4ED4-8F7E-CBA3D6160044}"/>
          </ac:picMkLst>
        </pc:picChg>
        <pc:cxnChg chg="add del">
          <ac:chgData name="Luka Habuš" userId="066086b1-231b-4161-b0e9-20464f53ba87" providerId="ADAL" clId="{CB315ACD-4637-4BC5-BA26-92E4A37A0488}" dt="2022-01-19T16:58:22.366" v="490" actId="26606"/>
          <ac:cxnSpMkLst>
            <pc:docMk/>
            <pc:sldMk cId="764617738" sldId="263"/>
            <ac:cxnSpMk id="17" creationId="{DAE3ABC6-4042-4293-A7DF-F01181363B7E}"/>
          </ac:cxnSpMkLst>
        </pc:cxnChg>
        <pc:cxnChg chg="add del">
          <ac:chgData name="Luka Habuš" userId="066086b1-231b-4161-b0e9-20464f53ba87" providerId="ADAL" clId="{CB315ACD-4637-4BC5-BA26-92E4A37A0488}" dt="2022-01-19T16:58:40.033" v="496" actId="26606"/>
          <ac:cxnSpMkLst>
            <pc:docMk/>
            <pc:sldMk cId="764617738" sldId="263"/>
            <ac:cxnSpMk id="25" creationId="{DAE3ABC6-4042-4293-A7DF-F01181363B7E}"/>
          </ac:cxnSpMkLst>
        </pc:cxnChg>
        <pc:cxnChg chg="add del">
          <ac:chgData name="Luka Habuš" userId="066086b1-231b-4161-b0e9-20464f53ba87" providerId="ADAL" clId="{CB315ACD-4637-4BC5-BA26-92E4A37A0488}" dt="2022-01-19T16:59:32.102" v="509" actId="26606"/>
          <ac:cxnSpMkLst>
            <pc:docMk/>
            <pc:sldMk cId="764617738" sldId="263"/>
            <ac:cxnSpMk id="35" creationId="{DAE3ABC6-4042-4293-A7DF-F01181363B7E}"/>
          </ac:cxnSpMkLst>
        </pc:cxnChg>
        <pc:cxnChg chg="add del">
          <ac:chgData name="Luka Habuš" userId="066086b1-231b-4161-b0e9-20464f53ba87" providerId="ADAL" clId="{CB315ACD-4637-4BC5-BA26-92E4A37A0488}" dt="2022-01-19T17:05:09.947" v="566" actId="26606"/>
          <ac:cxnSpMkLst>
            <pc:docMk/>
            <pc:sldMk cId="764617738" sldId="263"/>
            <ac:cxnSpMk id="62" creationId="{DAE3ABC6-4042-4293-A7DF-F01181363B7E}"/>
          </ac:cxnSpMkLst>
        </pc:cxnChg>
        <pc:cxnChg chg="add del">
          <ac:chgData name="Luka Habuš" userId="066086b1-231b-4161-b0e9-20464f53ba87" providerId="ADAL" clId="{CB315ACD-4637-4BC5-BA26-92E4A37A0488}" dt="2022-01-19T17:05:12.478" v="570" actId="26606"/>
          <ac:cxnSpMkLst>
            <pc:docMk/>
            <pc:sldMk cId="764617738" sldId="263"/>
            <ac:cxnSpMk id="68" creationId="{DAE3ABC6-4042-4293-A7DF-F01181363B7E}"/>
          </ac:cxnSpMkLst>
        </pc:cxnChg>
      </pc:sldChg>
      <pc:sldChg chg="addSp delSp modSp new mod setBg">
        <pc:chgData name="Luka Habuš" userId="066086b1-231b-4161-b0e9-20464f53ba87" providerId="ADAL" clId="{CB315ACD-4637-4BC5-BA26-92E4A37A0488}" dt="2022-01-19T17:09:28.031" v="602" actId="26606"/>
        <pc:sldMkLst>
          <pc:docMk/>
          <pc:sldMk cId="1091364258" sldId="264"/>
        </pc:sldMkLst>
        <pc:spChg chg="mod">
          <ac:chgData name="Luka Habuš" userId="066086b1-231b-4161-b0e9-20464f53ba87" providerId="ADAL" clId="{CB315ACD-4637-4BC5-BA26-92E4A37A0488}" dt="2022-01-19T17:08:52.507" v="595" actId="26606"/>
          <ac:spMkLst>
            <pc:docMk/>
            <pc:sldMk cId="1091364258" sldId="264"/>
            <ac:spMk id="2" creationId="{0ACE0A4C-7B83-47FA-89E0-08565C5062A1}"/>
          </ac:spMkLst>
        </pc:spChg>
        <pc:spChg chg="del">
          <ac:chgData name="Luka Habuš" userId="066086b1-231b-4161-b0e9-20464f53ba87" providerId="ADAL" clId="{CB315ACD-4637-4BC5-BA26-92E4A37A0488}" dt="2022-01-19T17:07:07.075" v="585"/>
          <ac:spMkLst>
            <pc:docMk/>
            <pc:sldMk cId="1091364258" sldId="264"/>
            <ac:spMk id="3" creationId="{414B97ED-2A27-4D6B-A982-CC57229004D5}"/>
          </ac:spMkLst>
        </pc:spChg>
        <pc:spChg chg="add del">
          <ac:chgData name="Luka Habuš" userId="066086b1-231b-4161-b0e9-20464f53ba87" providerId="ADAL" clId="{CB315ACD-4637-4BC5-BA26-92E4A37A0488}" dt="2022-01-19T17:08:41.987" v="592" actId="26606"/>
          <ac:spMkLst>
            <pc:docMk/>
            <pc:sldMk cId="1091364258" sldId="264"/>
            <ac:spMk id="10" creationId="{C4879EFC-8E62-4E00-973C-C45EE9EC676D}"/>
          </ac:spMkLst>
        </pc:spChg>
        <pc:spChg chg="add del">
          <ac:chgData name="Luka Habuš" userId="066086b1-231b-4161-b0e9-20464f53ba87" providerId="ADAL" clId="{CB315ACD-4637-4BC5-BA26-92E4A37A0488}" dt="2022-01-19T17:08:41.987" v="592" actId="26606"/>
          <ac:spMkLst>
            <pc:docMk/>
            <pc:sldMk cId="1091364258" sldId="264"/>
            <ac:spMk id="12" creationId="{D6A9C53F-5F90-40A5-8C85-5412D39C8C68}"/>
          </ac:spMkLst>
        </pc:spChg>
        <pc:spChg chg="add del">
          <ac:chgData name="Luka Habuš" userId="066086b1-231b-4161-b0e9-20464f53ba87" providerId="ADAL" clId="{CB315ACD-4637-4BC5-BA26-92E4A37A0488}" dt="2022-01-19T17:08:52.507" v="595" actId="26606"/>
          <ac:spMkLst>
            <pc:docMk/>
            <pc:sldMk cId="1091364258" sldId="264"/>
            <ac:spMk id="17" creationId="{C4879EFC-8E62-4E00-973C-C45EE9EC676D}"/>
          </ac:spMkLst>
        </pc:spChg>
        <pc:spChg chg="add del">
          <ac:chgData name="Luka Habuš" userId="066086b1-231b-4161-b0e9-20464f53ba87" providerId="ADAL" clId="{CB315ACD-4637-4BC5-BA26-92E4A37A0488}" dt="2022-01-19T17:08:52.507" v="595" actId="26606"/>
          <ac:spMkLst>
            <pc:docMk/>
            <pc:sldMk cId="1091364258" sldId="264"/>
            <ac:spMk id="19" creationId="{D6A9C53F-5F90-40A5-8C85-5412D39C8C68}"/>
          </ac:spMkLst>
        </pc:spChg>
        <pc:spChg chg="add del">
          <ac:chgData name="Luka Habuš" userId="066086b1-231b-4161-b0e9-20464f53ba87" providerId="ADAL" clId="{CB315ACD-4637-4BC5-BA26-92E4A37A0488}" dt="2022-01-19T17:09:28.031" v="602" actId="26606"/>
          <ac:spMkLst>
            <pc:docMk/>
            <pc:sldMk cId="1091364258" sldId="264"/>
            <ac:spMk id="24" creationId="{C4879EFC-8E62-4E00-973C-C45EE9EC676D}"/>
          </ac:spMkLst>
        </pc:spChg>
        <pc:spChg chg="add del">
          <ac:chgData name="Luka Habuš" userId="066086b1-231b-4161-b0e9-20464f53ba87" providerId="ADAL" clId="{CB315ACD-4637-4BC5-BA26-92E4A37A0488}" dt="2022-01-19T17:09:28.031" v="602" actId="26606"/>
          <ac:spMkLst>
            <pc:docMk/>
            <pc:sldMk cId="1091364258" sldId="264"/>
            <ac:spMk id="26" creationId="{D6A9C53F-5F90-40A5-8C85-5412D39C8C68}"/>
          </ac:spMkLst>
        </pc:spChg>
        <pc:spChg chg="add">
          <ac:chgData name="Luka Habuš" userId="066086b1-231b-4161-b0e9-20464f53ba87" providerId="ADAL" clId="{CB315ACD-4637-4BC5-BA26-92E4A37A0488}" dt="2022-01-19T17:09:28.031" v="602" actId="26606"/>
          <ac:spMkLst>
            <pc:docMk/>
            <pc:sldMk cId="1091364258" sldId="264"/>
            <ac:spMk id="31" creationId="{C4879EFC-8E62-4E00-973C-C45EE9EC676D}"/>
          </ac:spMkLst>
        </pc:spChg>
        <pc:spChg chg="add">
          <ac:chgData name="Luka Habuš" userId="066086b1-231b-4161-b0e9-20464f53ba87" providerId="ADAL" clId="{CB315ACD-4637-4BC5-BA26-92E4A37A0488}" dt="2022-01-19T17:09:28.031" v="602" actId="26606"/>
          <ac:spMkLst>
            <pc:docMk/>
            <pc:sldMk cId="1091364258" sldId="264"/>
            <ac:spMk id="33" creationId="{D6A9C53F-5F90-40A5-8C85-5412D39C8C68}"/>
          </ac:spMkLst>
        </pc:spChg>
        <pc:picChg chg="add mod ord">
          <ac:chgData name="Luka Habuš" userId="066086b1-231b-4161-b0e9-20464f53ba87" providerId="ADAL" clId="{CB315ACD-4637-4BC5-BA26-92E4A37A0488}" dt="2022-01-19T17:09:21.291" v="601" actId="1076"/>
          <ac:picMkLst>
            <pc:docMk/>
            <pc:sldMk cId="1091364258" sldId="264"/>
            <ac:picMk id="4" creationId="{9C36CB95-A787-43C5-8D84-1D3B8023ADEB}"/>
          </ac:picMkLst>
        </pc:picChg>
        <pc:picChg chg="add mod">
          <ac:chgData name="Luka Habuš" userId="066086b1-231b-4161-b0e9-20464f53ba87" providerId="ADAL" clId="{CB315ACD-4637-4BC5-BA26-92E4A37A0488}" dt="2022-01-19T17:09:20.524" v="600" actId="1076"/>
          <ac:picMkLst>
            <pc:docMk/>
            <pc:sldMk cId="1091364258" sldId="264"/>
            <ac:picMk id="5" creationId="{96B8C033-EFDB-4C4C-916D-BD58800BBACD}"/>
          </ac:picMkLst>
        </pc:picChg>
      </pc:sldChg>
      <pc:sldChg chg="addSp delSp modSp new del mod setBg">
        <pc:chgData name="Luka Habuš" userId="066086b1-231b-4161-b0e9-20464f53ba87" providerId="ADAL" clId="{CB315ACD-4637-4BC5-BA26-92E4A37A0488}" dt="2022-01-19T17:02:02.001" v="530" actId="47"/>
        <pc:sldMkLst>
          <pc:docMk/>
          <pc:sldMk cId="3064600342" sldId="264"/>
        </pc:sldMkLst>
        <pc:spChg chg="mod">
          <ac:chgData name="Luka Habuš" userId="066086b1-231b-4161-b0e9-20464f53ba87" providerId="ADAL" clId="{CB315ACD-4637-4BC5-BA26-92E4A37A0488}" dt="2022-01-19T17:01:33.145" v="529" actId="26606"/>
          <ac:spMkLst>
            <pc:docMk/>
            <pc:sldMk cId="3064600342" sldId="264"/>
            <ac:spMk id="2" creationId="{9A0E1381-C299-48BB-A9AB-276CF809836A}"/>
          </ac:spMkLst>
        </pc:spChg>
        <pc:spChg chg="del">
          <ac:chgData name="Luka Habuš" userId="066086b1-231b-4161-b0e9-20464f53ba87" providerId="ADAL" clId="{CB315ACD-4637-4BC5-BA26-92E4A37A0488}" dt="2022-01-19T17:01:09.233" v="512"/>
          <ac:spMkLst>
            <pc:docMk/>
            <pc:sldMk cId="3064600342" sldId="264"/>
            <ac:spMk id="3" creationId="{05CA1A32-994F-4F37-A55C-0C7A386BC8BE}"/>
          </ac:spMkLst>
        </pc:spChg>
        <pc:spChg chg="add">
          <ac:chgData name="Luka Habuš" userId="066086b1-231b-4161-b0e9-20464f53ba87" providerId="ADAL" clId="{CB315ACD-4637-4BC5-BA26-92E4A37A0488}" dt="2022-01-19T17:01:33.145" v="529" actId="26606"/>
          <ac:spMkLst>
            <pc:docMk/>
            <pc:sldMk cId="3064600342" sldId="264"/>
            <ac:spMk id="11" creationId="{C4879EFC-8E62-4E00-973C-C45EE9EC676D}"/>
          </ac:spMkLst>
        </pc:spChg>
        <pc:spChg chg="add">
          <ac:chgData name="Luka Habuš" userId="066086b1-231b-4161-b0e9-20464f53ba87" providerId="ADAL" clId="{CB315ACD-4637-4BC5-BA26-92E4A37A0488}" dt="2022-01-19T17:01:33.145" v="529" actId="26606"/>
          <ac:spMkLst>
            <pc:docMk/>
            <pc:sldMk cId="3064600342" sldId="264"/>
            <ac:spMk id="13" creationId="{D6A9C53F-5F90-40A5-8C85-5412D39C8C68}"/>
          </ac:spMkLst>
        </pc:spChg>
        <pc:picChg chg="add mod ord">
          <ac:chgData name="Luka Habuš" userId="066086b1-231b-4161-b0e9-20464f53ba87" providerId="ADAL" clId="{CB315ACD-4637-4BC5-BA26-92E4A37A0488}" dt="2022-01-19T17:01:33.145" v="529" actId="26606"/>
          <ac:picMkLst>
            <pc:docMk/>
            <pc:sldMk cId="3064600342" sldId="264"/>
            <ac:picMk id="4" creationId="{5621CC3D-12C3-4346-93C1-0A8CC1F9C1F4}"/>
          </ac:picMkLst>
        </pc:picChg>
        <pc:picChg chg="add del mod">
          <ac:chgData name="Luka Habuš" userId="066086b1-231b-4161-b0e9-20464f53ba87" providerId="ADAL" clId="{CB315ACD-4637-4BC5-BA26-92E4A37A0488}" dt="2022-01-19T17:01:15.963" v="514" actId="478"/>
          <ac:picMkLst>
            <pc:docMk/>
            <pc:sldMk cId="3064600342" sldId="264"/>
            <ac:picMk id="5" creationId="{AC6F61E8-BEDC-4947-B379-EF74E12F764C}"/>
          </ac:picMkLst>
        </pc:picChg>
        <pc:picChg chg="add mod">
          <ac:chgData name="Luka Habuš" userId="066086b1-231b-4161-b0e9-20464f53ba87" providerId="ADAL" clId="{CB315ACD-4637-4BC5-BA26-92E4A37A0488}" dt="2022-01-19T17:01:33.145" v="529" actId="26606"/>
          <ac:picMkLst>
            <pc:docMk/>
            <pc:sldMk cId="3064600342" sldId="264"/>
            <ac:picMk id="6" creationId="{4F3DBA56-96A1-4DB3-8FF2-45A916A8D668}"/>
          </ac:picMkLst>
        </pc:picChg>
      </pc:sldChg>
      <pc:sldChg chg="addSp delSp modSp new mod setBg">
        <pc:chgData name="Luka Habuš" userId="066086b1-231b-4161-b0e9-20464f53ba87" providerId="ADAL" clId="{CB315ACD-4637-4BC5-BA26-92E4A37A0488}" dt="2022-01-19T17:13:48.690" v="661" actId="122"/>
        <pc:sldMkLst>
          <pc:docMk/>
          <pc:sldMk cId="3786692184" sldId="265"/>
        </pc:sldMkLst>
        <pc:spChg chg="mod ord">
          <ac:chgData name="Luka Habuš" userId="066086b1-231b-4161-b0e9-20464f53ba87" providerId="ADAL" clId="{CB315ACD-4637-4BC5-BA26-92E4A37A0488}" dt="2022-01-19T17:13:48.690" v="661" actId="122"/>
          <ac:spMkLst>
            <pc:docMk/>
            <pc:sldMk cId="3786692184" sldId="265"/>
            <ac:spMk id="2" creationId="{5334C70C-D4DF-4040-B031-CDCB35CEDF29}"/>
          </ac:spMkLst>
        </pc:spChg>
        <pc:spChg chg="del">
          <ac:chgData name="Luka Habuš" userId="066086b1-231b-4161-b0e9-20464f53ba87" providerId="ADAL" clId="{CB315ACD-4637-4BC5-BA26-92E4A37A0488}" dt="2022-01-19T17:11:13.172" v="612"/>
          <ac:spMkLst>
            <pc:docMk/>
            <pc:sldMk cId="3786692184" sldId="265"/>
            <ac:spMk id="3" creationId="{387988DA-8BBD-478D-BABE-F58719EA679C}"/>
          </ac:spMkLst>
        </pc:spChg>
        <pc:spChg chg="add del mod">
          <ac:chgData name="Luka Habuš" userId="066086b1-231b-4161-b0e9-20464f53ba87" providerId="ADAL" clId="{CB315ACD-4637-4BC5-BA26-92E4A37A0488}" dt="2022-01-19T17:11:37.632" v="615"/>
          <ac:spMkLst>
            <pc:docMk/>
            <pc:sldMk cId="3786692184" sldId="265"/>
            <ac:spMk id="6" creationId="{FD059103-5C9E-4458-9BA0-E4147D92E196}"/>
          </ac:spMkLst>
        </pc:spChg>
        <pc:spChg chg="add del">
          <ac:chgData name="Luka Habuš" userId="066086b1-231b-4161-b0e9-20464f53ba87" providerId="ADAL" clId="{CB315ACD-4637-4BC5-BA26-92E4A37A0488}" dt="2022-01-19T17:12:13.427" v="621" actId="26606"/>
          <ac:spMkLst>
            <pc:docMk/>
            <pc:sldMk cId="3786692184" sldId="265"/>
            <ac:spMk id="13" creationId="{C4879EFC-8E62-4E00-973C-C45EE9EC676D}"/>
          </ac:spMkLst>
        </pc:spChg>
        <pc:spChg chg="add del">
          <ac:chgData name="Luka Habuš" userId="066086b1-231b-4161-b0e9-20464f53ba87" providerId="ADAL" clId="{CB315ACD-4637-4BC5-BA26-92E4A37A0488}" dt="2022-01-19T17:12:13.427" v="621" actId="26606"/>
          <ac:spMkLst>
            <pc:docMk/>
            <pc:sldMk cId="3786692184" sldId="265"/>
            <ac:spMk id="15" creationId="{D6A9C53F-5F90-40A5-8C85-5412D39C8C68}"/>
          </ac:spMkLst>
        </pc:spChg>
        <pc:spChg chg="add del">
          <ac:chgData name="Luka Habuš" userId="066086b1-231b-4161-b0e9-20464f53ba87" providerId="ADAL" clId="{CB315ACD-4637-4BC5-BA26-92E4A37A0488}" dt="2022-01-19T17:12:13.413" v="620" actId="26606"/>
          <ac:spMkLst>
            <pc:docMk/>
            <pc:sldMk cId="3786692184" sldId="265"/>
            <ac:spMk id="19" creationId="{0CFDB4E1-2302-4085-8CA8-0EC00DD8C2A4}"/>
          </ac:spMkLst>
        </pc:spChg>
        <pc:spChg chg="add del">
          <ac:chgData name="Luka Habuš" userId="066086b1-231b-4161-b0e9-20464f53ba87" providerId="ADAL" clId="{CB315ACD-4637-4BC5-BA26-92E4A37A0488}" dt="2022-01-19T17:12:13.413" v="620" actId="26606"/>
          <ac:spMkLst>
            <pc:docMk/>
            <pc:sldMk cId="3786692184" sldId="265"/>
            <ac:spMk id="22" creationId="{CEF6118E-44FB-4509-B4D9-129052E4C6EE}"/>
          </ac:spMkLst>
        </pc:spChg>
        <pc:spChg chg="add del">
          <ac:chgData name="Luka Habuš" userId="066086b1-231b-4161-b0e9-20464f53ba87" providerId="ADAL" clId="{CB315ACD-4637-4BC5-BA26-92E4A37A0488}" dt="2022-01-19T17:12:48.083" v="657" actId="26606"/>
          <ac:spMkLst>
            <pc:docMk/>
            <pc:sldMk cId="3786692184" sldId="265"/>
            <ac:spMk id="24" creationId="{34D94F3A-BF39-47F6-9AAA-3C61AF7E05B1}"/>
          </ac:spMkLst>
        </pc:spChg>
        <pc:spChg chg="add del">
          <ac:chgData name="Luka Habuš" userId="066086b1-231b-4161-b0e9-20464f53ba87" providerId="ADAL" clId="{CB315ACD-4637-4BC5-BA26-92E4A37A0488}" dt="2022-01-19T17:12:48.083" v="657" actId="26606"/>
          <ac:spMkLst>
            <pc:docMk/>
            <pc:sldMk cId="3786692184" sldId="265"/>
            <ac:spMk id="25" creationId="{904DCDEA-60EE-4FBF-B515-F83D82F966F7}"/>
          </ac:spMkLst>
        </pc:spChg>
        <pc:spChg chg="add del">
          <ac:chgData name="Luka Habuš" userId="066086b1-231b-4161-b0e9-20464f53ba87" providerId="ADAL" clId="{CB315ACD-4637-4BC5-BA26-92E4A37A0488}" dt="2022-01-19T17:12:48.083" v="657" actId="26606"/>
          <ac:spMkLst>
            <pc:docMk/>
            <pc:sldMk cId="3786692184" sldId="265"/>
            <ac:spMk id="26" creationId="{11BAB570-FF10-4E96-8A3F-FA9804702B89}"/>
          </ac:spMkLst>
        </pc:spChg>
        <pc:spChg chg="add del">
          <ac:chgData name="Luka Habuš" userId="066086b1-231b-4161-b0e9-20464f53ba87" providerId="ADAL" clId="{CB315ACD-4637-4BC5-BA26-92E4A37A0488}" dt="2022-01-19T17:12:59.095" v="658" actId="478"/>
          <ac:spMkLst>
            <pc:docMk/>
            <pc:sldMk cId="3786692184" sldId="265"/>
            <ac:spMk id="27" creationId="{37554E1A-EE24-46A0-B0A7-9CAD7F23F067}"/>
          </ac:spMkLst>
        </pc:spChg>
        <pc:spChg chg="add">
          <ac:chgData name="Luka Habuš" userId="066086b1-231b-4161-b0e9-20464f53ba87" providerId="ADAL" clId="{CB315ACD-4637-4BC5-BA26-92E4A37A0488}" dt="2022-01-19T17:12:48.083" v="657" actId="26606"/>
          <ac:spMkLst>
            <pc:docMk/>
            <pc:sldMk cId="3786692184" sldId="265"/>
            <ac:spMk id="32" creationId="{904DCDEA-60EE-4FBF-B515-F83D82F966F7}"/>
          </ac:spMkLst>
        </pc:spChg>
        <pc:spChg chg="add">
          <ac:chgData name="Luka Habuš" userId="066086b1-231b-4161-b0e9-20464f53ba87" providerId="ADAL" clId="{CB315ACD-4637-4BC5-BA26-92E4A37A0488}" dt="2022-01-19T17:12:48.083" v="657" actId="26606"/>
          <ac:spMkLst>
            <pc:docMk/>
            <pc:sldMk cId="3786692184" sldId="265"/>
            <ac:spMk id="34" creationId="{34D94F3A-BF39-47F6-9AAA-3C61AF7E05B1}"/>
          </ac:spMkLst>
        </pc:spChg>
        <pc:spChg chg="add">
          <ac:chgData name="Luka Habuš" userId="066086b1-231b-4161-b0e9-20464f53ba87" providerId="ADAL" clId="{CB315ACD-4637-4BC5-BA26-92E4A37A0488}" dt="2022-01-19T17:12:48.083" v="657" actId="26606"/>
          <ac:spMkLst>
            <pc:docMk/>
            <pc:sldMk cId="3786692184" sldId="265"/>
            <ac:spMk id="36" creationId="{11BAB570-FF10-4E96-8A3F-FA9804702B89}"/>
          </ac:spMkLst>
        </pc:spChg>
        <pc:picChg chg="add del mod">
          <ac:chgData name="Luka Habuš" userId="066086b1-231b-4161-b0e9-20464f53ba87" providerId="ADAL" clId="{CB315ACD-4637-4BC5-BA26-92E4A37A0488}" dt="2022-01-19T17:11:31.361" v="613" actId="478"/>
          <ac:picMkLst>
            <pc:docMk/>
            <pc:sldMk cId="3786692184" sldId="265"/>
            <ac:picMk id="4" creationId="{09F59BD5-30FB-45EF-861F-56E1FFA6BDE1}"/>
          </ac:picMkLst>
        </pc:picChg>
        <pc:picChg chg="add mod ord">
          <ac:chgData name="Luka Habuš" userId="066086b1-231b-4161-b0e9-20464f53ba87" providerId="ADAL" clId="{CB315ACD-4637-4BC5-BA26-92E4A37A0488}" dt="2022-01-19T17:12:13.427" v="621" actId="26606"/>
          <ac:picMkLst>
            <pc:docMk/>
            <pc:sldMk cId="3786692184" sldId="265"/>
            <ac:picMk id="7" creationId="{CA33E1F5-6EC2-4963-B7B7-DD2AE34D570A}"/>
          </ac:picMkLst>
        </pc:picChg>
        <pc:picChg chg="add mod ord">
          <ac:chgData name="Luka Habuš" userId="066086b1-231b-4161-b0e9-20464f53ba87" providerId="ADAL" clId="{CB315ACD-4637-4BC5-BA26-92E4A37A0488}" dt="2022-01-19T17:12:13.427" v="621" actId="26606"/>
          <ac:picMkLst>
            <pc:docMk/>
            <pc:sldMk cId="3786692184" sldId="265"/>
            <ac:picMk id="8" creationId="{166E24D4-8EFA-4E1B-A598-649D480D2BCF}"/>
          </ac:picMkLst>
        </pc:picChg>
      </pc:sldChg>
      <pc:sldChg chg="addSp delSp modSp new mod setBg">
        <pc:chgData name="Luka Habuš" userId="066086b1-231b-4161-b0e9-20464f53ba87" providerId="ADAL" clId="{CB315ACD-4637-4BC5-BA26-92E4A37A0488}" dt="2022-01-19T17:18:04.230" v="715" actId="20577"/>
        <pc:sldMkLst>
          <pc:docMk/>
          <pc:sldMk cId="1371215244" sldId="266"/>
        </pc:sldMkLst>
        <pc:spChg chg="add del mod ord">
          <ac:chgData name="Luka Habuš" userId="066086b1-231b-4161-b0e9-20464f53ba87" providerId="ADAL" clId="{CB315ACD-4637-4BC5-BA26-92E4A37A0488}" dt="2022-01-19T17:18:04.230" v="715" actId="20577"/>
          <ac:spMkLst>
            <pc:docMk/>
            <pc:sldMk cId="1371215244" sldId="266"/>
            <ac:spMk id="2" creationId="{9EED1F15-107E-4278-9879-74844E20A9F9}"/>
          </ac:spMkLst>
        </pc:spChg>
        <pc:spChg chg="del">
          <ac:chgData name="Luka Habuš" userId="066086b1-231b-4161-b0e9-20464f53ba87" providerId="ADAL" clId="{CB315ACD-4637-4BC5-BA26-92E4A37A0488}" dt="2022-01-19T17:15:10.128" v="680"/>
          <ac:spMkLst>
            <pc:docMk/>
            <pc:sldMk cId="1371215244" sldId="266"/>
            <ac:spMk id="3" creationId="{33A785F1-15EC-474E-986D-032FAFE12A16}"/>
          </ac:spMkLst>
        </pc:spChg>
        <pc:spChg chg="add del mod">
          <ac:chgData name="Luka Habuš" userId="066086b1-231b-4161-b0e9-20464f53ba87" providerId="ADAL" clId="{CB315ACD-4637-4BC5-BA26-92E4A37A0488}" dt="2022-01-19T17:14:59.627" v="664"/>
          <ac:spMkLst>
            <pc:docMk/>
            <pc:sldMk cId="1371215244" sldId="266"/>
            <ac:spMk id="4" creationId="{A3636F97-D312-4C5B-98DC-00B6A6AF4207}"/>
          </ac:spMkLst>
        </pc:spChg>
        <pc:spChg chg="add del">
          <ac:chgData name="Luka Habuš" userId="066086b1-231b-4161-b0e9-20464f53ba87" providerId="ADAL" clId="{CB315ACD-4637-4BC5-BA26-92E4A37A0488}" dt="2022-01-19T17:15:37.491" v="690" actId="26606"/>
          <ac:spMkLst>
            <pc:docMk/>
            <pc:sldMk cId="1371215244" sldId="266"/>
            <ac:spMk id="9" creationId="{FEDDFDD2-032A-4BC0-8F0E-EF807FCA5BBE}"/>
          </ac:spMkLst>
        </pc:spChg>
        <pc:spChg chg="add del">
          <ac:chgData name="Luka Habuš" userId="066086b1-231b-4161-b0e9-20464f53ba87" providerId="ADAL" clId="{CB315ACD-4637-4BC5-BA26-92E4A37A0488}" dt="2022-01-19T17:15:17.532" v="682" actId="26606"/>
          <ac:spMkLst>
            <pc:docMk/>
            <pc:sldMk cId="1371215244" sldId="266"/>
            <ac:spMk id="10" creationId="{37C89E4B-3C9F-44B9-8B86-D9E3D112D8EC}"/>
          </ac:spMkLst>
        </pc:spChg>
        <pc:spChg chg="add del">
          <ac:chgData name="Luka Habuš" userId="066086b1-231b-4161-b0e9-20464f53ba87" providerId="ADAL" clId="{CB315ACD-4637-4BC5-BA26-92E4A37A0488}" dt="2022-01-19T17:15:21.570" v="684" actId="26606"/>
          <ac:spMkLst>
            <pc:docMk/>
            <pc:sldMk cId="1371215244" sldId="266"/>
            <ac:spMk id="16" creationId="{665DBBEF-238B-476B-96AB-8AAC3224ECEA}"/>
          </ac:spMkLst>
        </pc:spChg>
        <pc:spChg chg="add del">
          <ac:chgData name="Luka Habuš" userId="066086b1-231b-4161-b0e9-20464f53ba87" providerId="ADAL" clId="{CB315ACD-4637-4BC5-BA26-92E4A37A0488}" dt="2022-01-19T17:15:21.570" v="684" actId="26606"/>
          <ac:spMkLst>
            <pc:docMk/>
            <pc:sldMk cId="1371215244" sldId="266"/>
            <ac:spMk id="17" creationId="{3FCFB1DE-0B7E-48CC-BA90-B2AB0889F9D6}"/>
          </ac:spMkLst>
        </pc:spChg>
        <pc:spChg chg="add del">
          <ac:chgData name="Luka Habuš" userId="066086b1-231b-4161-b0e9-20464f53ba87" providerId="ADAL" clId="{CB315ACD-4637-4BC5-BA26-92E4A37A0488}" dt="2022-01-19T17:15:28.883" v="686" actId="26606"/>
          <ac:spMkLst>
            <pc:docMk/>
            <pc:sldMk cId="1371215244" sldId="266"/>
            <ac:spMk id="19" creationId="{37C89E4B-3C9F-44B9-8B86-D9E3D112D8EC}"/>
          </ac:spMkLst>
        </pc:spChg>
        <pc:spChg chg="add del">
          <ac:chgData name="Luka Habuš" userId="066086b1-231b-4161-b0e9-20464f53ba87" providerId="ADAL" clId="{CB315ACD-4637-4BC5-BA26-92E4A37A0488}" dt="2022-01-19T17:15:32.803" v="688" actId="26606"/>
          <ac:spMkLst>
            <pc:docMk/>
            <pc:sldMk cId="1371215244" sldId="266"/>
            <ac:spMk id="23" creationId="{37C89E4B-3C9F-44B9-8B86-D9E3D112D8EC}"/>
          </ac:spMkLst>
        </pc:spChg>
        <pc:spChg chg="add del">
          <ac:chgData name="Luka Habuš" userId="066086b1-231b-4161-b0e9-20464f53ba87" providerId="ADAL" clId="{CB315ACD-4637-4BC5-BA26-92E4A37A0488}" dt="2022-01-19T17:15:37.491" v="690" actId="26606"/>
          <ac:spMkLst>
            <pc:docMk/>
            <pc:sldMk cId="1371215244" sldId="266"/>
            <ac:spMk id="27" creationId="{D1A4588A-55D5-49B8-BE41-54ACDCFF2C17}"/>
          </ac:spMkLst>
        </pc:spChg>
        <pc:spChg chg="add del">
          <ac:chgData name="Luka Habuš" userId="066086b1-231b-4161-b0e9-20464f53ba87" providerId="ADAL" clId="{CB315ACD-4637-4BC5-BA26-92E4A37A0488}" dt="2022-01-19T17:15:37.491" v="690" actId="26606"/>
          <ac:spMkLst>
            <pc:docMk/>
            <pc:sldMk cId="1371215244" sldId="266"/>
            <ac:spMk id="28" creationId="{F97E7EA2-EDCD-47E9-81BC-415C606D1B58}"/>
          </ac:spMkLst>
        </pc:spChg>
        <pc:spChg chg="add del">
          <ac:chgData name="Luka Habuš" userId="066086b1-231b-4161-b0e9-20464f53ba87" providerId="ADAL" clId="{CB315ACD-4637-4BC5-BA26-92E4A37A0488}" dt="2022-01-19T17:15:42.612" v="692" actId="26606"/>
          <ac:spMkLst>
            <pc:docMk/>
            <pc:sldMk cId="1371215244" sldId="266"/>
            <ac:spMk id="30" creationId="{2B566528-1B12-4246-9431-5C2D7D081168}"/>
          </ac:spMkLst>
        </pc:spChg>
        <pc:spChg chg="add del">
          <ac:chgData name="Luka Habuš" userId="066086b1-231b-4161-b0e9-20464f53ba87" providerId="ADAL" clId="{CB315ACD-4637-4BC5-BA26-92E4A37A0488}" dt="2022-01-19T17:15:42.612" v="692" actId="26606"/>
          <ac:spMkLst>
            <pc:docMk/>
            <pc:sldMk cId="1371215244" sldId="266"/>
            <ac:spMk id="31" creationId="{381E9062-0D8F-46CA-A8FD-F2C02606BF14}"/>
          </ac:spMkLst>
        </pc:spChg>
        <pc:spChg chg="add del">
          <ac:chgData name="Luka Habuš" userId="066086b1-231b-4161-b0e9-20464f53ba87" providerId="ADAL" clId="{CB315ACD-4637-4BC5-BA26-92E4A37A0488}" dt="2022-01-19T17:15:43.825" v="694" actId="26606"/>
          <ac:spMkLst>
            <pc:docMk/>
            <pc:sldMk cId="1371215244" sldId="266"/>
            <ac:spMk id="37" creationId="{37C89E4B-3C9F-44B9-8B86-D9E3D112D8EC}"/>
          </ac:spMkLst>
        </pc:spChg>
        <pc:spChg chg="add del">
          <ac:chgData name="Luka Habuš" userId="066086b1-231b-4161-b0e9-20464f53ba87" providerId="ADAL" clId="{CB315ACD-4637-4BC5-BA26-92E4A37A0488}" dt="2022-01-19T17:16:45.673" v="700" actId="26606"/>
          <ac:spMkLst>
            <pc:docMk/>
            <pc:sldMk cId="1371215244" sldId="266"/>
            <ac:spMk id="41" creationId="{2B566528-1B12-4246-9431-5C2D7D081168}"/>
          </ac:spMkLst>
        </pc:spChg>
        <pc:spChg chg="add del">
          <ac:chgData name="Luka Habuš" userId="066086b1-231b-4161-b0e9-20464f53ba87" providerId="ADAL" clId="{CB315ACD-4637-4BC5-BA26-92E4A37A0488}" dt="2022-01-19T17:16:22.545" v="696"/>
          <ac:spMkLst>
            <pc:docMk/>
            <pc:sldMk cId="1371215244" sldId="266"/>
            <ac:spMk id="42" creationId="{381E9062-0D8F-46CA-A8FD-F2C02606BF14}"/>
          </ac:spMkLst>
        </pc:spChg>
        <pc:spChg chg="add del">
          <ac:chgData name="Luka Habuš" userId="066086b1-231b-4161-b0e9-20464f53ba87" providerId="ADAL" clId="{CB315ACD-4637-4BC5-BA26-92E4A37A0488}" dt="2022-01-19T17:17:35.289" v="712" actId="26606"/>
          <ac:spMkLst>
            <pc:docMk/>
            <pc:sldMk cId="1371215244" sldId="266"/>
            <ac:spMk id="52" creationId="{4281BC32-FF58-4898-A6B5-7B3D059BCEB0}"/>
          </ac:spMkLst>
        </pc:spChg>
        <pc:spChg chg="add del">
          <ac:chgData name="Luka Habuš" userId="066086b1-231b-4161-b0e9-20464f53ba87" providerId="ADAL" clId="{CB315ACD-4637-4BC5-BA26-92E4A37A0488}" dt="2022-01-19T17:17:35.289" v="712" actId="26606"/>
          <ac:spMkLst>
            <pc:docMk/>
            <pc:sldMk cId="1371215244" sldId="266"/>
            <ac:spMk id="54" creationId="{0D614406-135F-4875-9C87-53822CB19ABB}"/>
          </ac:spMkLst>
        </pc:spChg>
        <pc:spChg chg="add del">
          <ac:chgData name="Luka Habuš" userId="066086b1-231b-4161-b0e9-20464f53ba87" providerId="ADAL" clId="{CB315ACD-4637-4BC5-BA26-92E4A37A0488}" dt="2022-01-19T17:17:35.289" v="712" actId="26606"/>
          <ac:spMkLst>
            <pc:docMk/>
            <pc:sldMk cId="1371215244" sldId="266"/>
            <ac:spMk id="56" creationId="{A47020BD-3785-4628-8C5E-A4011B43EF88}"/>
          </ac:spMkLst>
        </pc:spChg>
        <pc:spChg chg="add">
          <ac:chgData name="Luka Habuš" userId="066086b1-231b-4161-b0e9-20464f53ba87" providerId="ADAL" clId="{CB315ACD-4637-4BC5-BA26-92E4A37A0488}" dt="2022-01-19T17:17:35.289" v="712" actId="26606"/>
          <ac:spMkLst>
            <pc:docMk/>
            <pc:sldMk cId="1371215244" sldId="266"/>
            <ac:spMk id="61" creationId="{4281BC32-FF58-4898-A6B5-7B3D059BCEB0}"/>
          </ac:spMkLst>
        </pc:spChg>
        <pc:spChg chg="add">
          <ac:chgData name="Luka Habuš" userId="066086b1-231b-4161-b0e9-20464f53ba87" providerId="ADAL" clId="{CB315ACD-4637-4BC5-BA26-92E4A37A0488}" dt="2022-01-19T17:17:35.289" v="712" actId="26606"/>
          <ac:spMkLst>
            <pc:docMk/>
            <pc:sldMk cId="1371215244" sldId="266"/>
            <ac:spMk id="63" creationId="{0D614406-135F-4875-9C87-53822CB19ABB}"/>
          </ac:spMkLst>
        </pc:spChg>
        <pc:spChg chg="add">
          <ac:chgData name="Luka Habuš" userId="066086b1-231b-4161-b0e9-20464f53ba87" providerId="ADAL" clId="{CB315ACD-4637-4BC5-BA26-92E4A37A0488}" dt="2022-01-19T17:17:35.289" v="712" actId="26606"/>
          <ac:spMkLst>
            <pc:docMk/>
            <pc:sldMk cId="1371215244" sldId="266"/>
            <ac:spMk id="65" creationId="{A47020BD-3785-4628-8C5E-A4011B43EF88}"/>
          </ac:spMkLst>
        </pc:spChg>
        <pc:grpChg chg="add del">
          <ac:chgData name="Luka Habuš" userId="066086b1-231b-4161-b0e9-20464f53ba87" providerId="ADAL" clId="{CB315ACD-4637-4BC5-BA26-92E4A37A0488}" dt="2022-01-19T17:15:42.612" v="692" actId="26606"/>
          <ac:grpSpMkLst>
            <pc:docMk/>
            <pc:sldMk cId="1371215244" sldId="266"/>
            <ac:grpSpMk id="18" creationId="{5995D10D-E9C9-47DB-AE7E-801FEF38F5C9}"/>
          </ac:grpSpMkLst>
        </pc:grpChg>
        <pc:grpChg chg="add del">
          <ac:chgData name="Luka Habuš" userId="066086b1-231b-4161-b0e9-20464f53ba87" providerId="ADAL" clId="{CB315ACD-4637-4BC5-BA26-92E4A37A0488}" dt="2022-01-19T17:15:42.612" v="692" actId="26606"/>
          <ac:grpSpMkLst>
            <pc:docMk/>
            <pc:sldMk cId="1371215244" sldId="266"/>
            <ac:grpSpMk id="32" creationId="{828A5161-06F1-46CF-8AD7-844680A59E13}"/>
          </ac:grpSpMkLst>
        </pc:grpChg>
        <pc:grpChg chg="add del">
          <ac:chgData name="Luka Habuš" userId="066086b1-231b-4161-b0e9-20464f53ba87" providerId="ADAL" clId="{CB315ACD-4637-4BC5-BA26-92E4A37A0488}" dt="2022-01-19T17:16:45.673" v="700" actId="26606"/>
          <ac:grpSpMkLst>
            <pc:docMk/>
            <pc:sldMk cId="1371215244" sldId="266"/>
            <ac:grpSpMk id="43" creationId="{828A5161-06F1-46CF-8AD7-844680A59E13}"/>
          </ac:grpSpMkLst>
        </pc:grpChg>
        <pc:grpChg chg="add del">
          <ac:chgData name="Luka Habuš" userId="066086b1-231b-4161-b0e9-20464f53ba87" providerId="ADAL" clId="{CB315ACD-4637-4BC5-BA26-92E4A37A0488}" dt="2022-01-19T17:16:45.673" v="700" actId="26606"/>
          <ac:grpSpMkLst>
            <pc:docMk/>
            <pc:sldMk cId="1371215244" sldId="266"/>
            <ac:grpSpMk id="45" creationId="{5995D10D-E9C9-47DB-AE7E-801FEF38F5C9}"/>
          </ac:grpSpMkLst>
        </pc:grpChg>
        <pc:picChg chg="add del mod ord">
          <ac:chgData name="Luka Habuš" userId="066086b1-231b-4161-b0e9-20464f53ba87" providerId="ADAL" clId="{CB315ACD-4637-4BC5-BA26-92E4A37A0488}" dt="2022-01-19T17:17:22.171" v="708" actId="478"/>
          <ac:picMkLst>
            <pc:docMk/>
            <pc:sldMk cId="1371215244" sldId="266"/>
            <ac:picMk id="5" creationId="{E3DDAA21-1BAC-43EC-9CA5-DB140BB17B8C}"/>
          </ac:picMkLst>
        </pc:picChg>
        <pc:picChg chg="add mod">
          <ac:chgData name="Luka Habuš" userId="066086b1-231b-4161-b0e9-20464f53ba87" providerId="ADAL" clId="{CB315ACD-4637-4BC5-BA26-92E4A37A0488}" dt="2022-01-19T17:17:35.289" v="712" actId="26606"/>
          <ac:picMkLst>
            <pc:docMk/>
            <pc:sldMk cId="1371215244" sldId="266"/>
            <ac:picMk id="40" creationId="{DAFC646F-A65C-4064-BBB3-71CE174C41AA}"/>
          </ac:picMkLst>
        </pc:picChg>
        <pc:picChg chg="add mod ord">
          <ac:chgData name="Luka Habuš" userId="066086b1-231b-4161-b0e9-20464f53ba87" providerId="ADAL" clId="{CB315ACD-4637-4BC5-BA26-92E4A37A0488}" dt="2022-01-19T17:17:35.289" v="712" actId="26606"/>
          <ac:picMkLst>
            <pc:docMk/>
            <pc:sldMk cId="1371215244" sldId="266"/>
            <ac:picMk id="48" creationId="{46BC22FB-D811-4041-8CE0-8B71C2BDC297}"/>
          </ac:picMkLst>
        </pc:picChg>
        <pc:cxnChg chg="add del">
          <ac:chgData name="Luka Habuš" userId="066086b1-231b-4161-b0e9-20464f53ba87" providerId="ADAL" clId="{CB315ACD-4637-4BC5-BA26-92E4A37A0488}" dt="2022-01-19T17:15:17.532" v="682" actId="26606"/>
          <ac:cxnSpMkLst>
            <pc:docMk/>
            <pc:sldMk cId="1371215244" sldId="266"/>
            <ac:cxnSpMk id="12" creationId="{AA2EAA10-076F-46BD-8F0F-B9A2FB77A85C}"/>
          </ac:cxnSpMkLst>
        </pc:cxnChg>
        <pc:cxnChg chg="add del">
          <ac:chgData name="Luka Habuš" userId="066086b1-231b-4161-b0e9-20464f53ba87" providerId="ADAL" clId="{CB315ACD-4637-4BC5-BA26-92E4A37A0488}" dt="2022-01-19T17:15:17.532" v="682" actId="26606"/>
          <ac:cxnSpMkLst>
            <pc:docMk/>
            <pc:sldMk cId="1371215244" sldId="266"/>
            <ac:cxnSpMk id="14" creationId="{D891E407-403B-4764-86C9-33A56D3BCAA3}"/>
          </ac:cxnSpMkLst>
        </pc:cxnChg>
        <pc:cxnChg chg="add del">
          <ac:chgData name="Luka Habuš" userId="066086b1-231b-4161-b0e9-20464f53ba87" providerId="ADAL" clId="{CB315ACD-4637-4BC5-BA26-92E4A37A0488}" dt="2022-01-19T17:15:28.883" v="686" actId="26606"/>
          <ac:cxnSpMkLst>
            <pc:docMk/>
            <pc:sldMk cId="1371215244" sldId="266"/>
            <ac:cxnSpMk id="20" creationId="{AA2EAA10-076F-46BD-8F0F-B9A2FB77A85C}"/>
          </ac:cxnSpMkLst>
        </pc:cxnChg>
        <pc:cxnChg chg="add del">
          <ac:chgData name="Luka Habuš" userId="066086b1-231b-4161-b0e9-20464f53ba87" providerId="ADAL" clId="{CB315ACD-4637-4BC5-BA26-92E4A37A0488}" dt="2022-01-19T17:15:28.883" v="686" actId="26606"/>
          <ac:cxnSpMkLst>
            <pc:docMk/>
            <pc:sldMk cId="1371215244" sldId="266"/>
            <ac:cxnSpMk id="21" creationId="{D891E407-403B-4764-86C9-33A56D3BCAA3}"/>
          </ac:cxnSpMkLst>
        </pc:cxnChg>
        <pc:cxnChg chg="add del">
          <ac:chgData name="Luka Habuš" userId="066086b1-231b-4161-b0e9-20464f53ba87" providerId="ADAL" clId="{CB315ACD-4637-4BC5-BA26-92E4A37A0488}" dt="2022-01-19T17:15:32.803" v="688" actId="26606"/>
          <ac:cxnSpMkLst>
            <pc:docMk/>
            <pc:sldMk cId="1371215244" sldId="266"/>
            <ac:cxnSpMk id="24" creationId="{AA2EAA10-076F-46BD-8F0F-B9A2FB77A85C}"/>
          </ac:cxnSpMkLst>
        </pc:cxnChg>
        <pc:cxnChg chg="add del">
          <ac:chgData name="Luka Habuš" userId="066086b1-231b-4161-b0e9-20464f53ba87" providerId="ADAL" clId="{CB315ACD-4637-4BC5-BA26-92E4A37A0488}" dt="2022-01-19T17:15:32.803" v="688" actId="26606"/>
          <ac:cxnSpMkLst>
            <pc:docMk/>
            <pc:sldMk cId="1371215244" sldId="266"/>
            <ac:cxnSpMk id="25" creationId="{D891E407-403B-4764-86C9-33A56D3BCAA3}"/>
          </ac:cxnSpMkLst>
        </pc:cxnChg>
        <pc:cxnChg chg="add del">
          <ac:chgData name="Luka Habuš" userId="066086b1-231b-4161-b0e9-20464f53ba87" providerId="ADAL" clId="{CB315ACD-4637-4BC5-BA26-92E4A37A0488}" dt="2022-01-19T17:15:43.825" v="694" actId="26606"/>
          <ac:cxnSpMkLst>
            <pc:docMk/>
            <pc:sldMk cId="1371215244" sldId="266"/>
            <ac:cxnSpMk id="38" creationId="{AA2EAA10-076F-46BD-8F0F-B9A2FB77A85C}"/>
          </ac:cxnSpMkLst>
        </pc:cxnChg>
        <pc:cxnChg chg="add del">
          <ac:chgData name="Luka Habuš" userId="066086b1-231b-4161-b0e9-20464f53ba87" providerId="ADAL" clId="{CB315ACD-4637-4BC5-BA26-92E4A37A0488}" dt="2022-01-19T17:15:43.825" v="694" actId="26606"/>
          <ac:cxnSpMkLst>
            <pc:docMk/>
            <pc:sldMk cId="1371215244" sldId="266"/>
            <ac:cxnSpMk id="39" creationId="{D891E407-403B-4764-86C9-33A56D3BCAA3}"/>
          </ac:cxnSpMkLst>
        </pc:cxnChg>
      </pc:sldChg>
      <pc:sldChg chg="addSp delSp modSp new mod ord setBg modClrScheme delDesignElem chgLayout">
        <pc:chgData name="Luka Habuš" userId="066086b1-231b-4161-b0e9-20464f53ba87" providerId="ADAL" clId="{CB315ACD-4637-4BC5-BA26-92E4A37A0488}" dt="2022-01-19T17:27:21.895" v="1001"/>
        <pc:sldMkLst>
          <pc:docMk/>
          <pc:sldMk cId="1832904225" sldId="267"/>
        </pc:sldMkLst>
        <pc:spChg chg="del mod ord">
          <ac:chgData name="Luka Habuš" userId="066086b1-231b-4161-b0e9-20464f53ba87" providerId="ADAL" clId="{CB315ACD-4637-4BC5-BA26-92E4A37A0488}" dt="2022-01-19T17:21:01.924" v="751" actId="700"/>
          <ac:spMkLst>
            <pc:docMk/>
            <pc:sldMk cId="1832904225" sldId="267"/>
            <ac:spMk id="2" creationId="{D822F40A-6857-4AF1-9B61-3ED973F3457C}"/>
          </ac:spMkLst>
        </pc:spChg>
        <pc:spChg chg="del">
          <ac:chgData name="Luka Habuš" userId="066086b1-231b-4161-b0e9-20464f53ba87" providerId="ADAL" clId="{CB315ACD-4637-4BC5-BA26-92E4A37A0488}" dt="2022-01-19T17:19:52.723" v="724"/>
          <ac:spMkLst>
            <pc:docMk/>
            <pc:sldMk cId="1832904225" sldId="267"/>
            <ac:spMk id="3" creationId="{41E7D5FB-8AFD-48B7-A6A4-2FF514DB1D73}"/>
          </ac:spMkLst>
        </pc:spChg>
        <pc:spChg chg="add del mod ord">
          <ac:chgData name="Luka Habuš" userId="066086b1-231b-4161-b0e9-20464f53ba87" providerId="ADAL" clId="{CB315ACD-4637-4BC5-BA26-92E4A37A0488}" dt="2022-01-19T17:21:01.924" v="751" actId="700"/>
          <ac:spMkLst>
            <pc:docMk/>
            <pc:sldMk cId="1832904225" sldId="267"/>
            <ac:spMk id="7" creationId="{1C8911D0-333A-48B5-8B96-341DEF8942D1}"/>
          </ac:spMkLst>
        </pc:spChg>
        <pc:spChg chg="add mod ord">
          <ac:chgData name="Luka Habuš" userId="066086b1-231b-4161-b0e9-20464f53ba87" providerId="ADAL" clId="{CB315ACD-4637-4BC5-BA26-92E4A37A0488}" dt="2022-01-19T17:24:03.143" v="880" actId="26606"/>
          <ac:spMkLst>
            <pc:docMk/>
            <pc:sldMk cId="1832904225" sldId="267"/>
            <ac:spMk id="8" creationId="{E020827D-B175-4015-9C77-EDEEF52B77EF}"/>
          </ac:spMkLst>
        </pc:spChg>
        <pc:spChg chg="add del">
          <ac:chgData name="Luka Habuš" userId="066086b1-231b-4161-b0e9-20464f53ba87" providerId="ADAL" clId="{CB315ACD-4637-4BC5-BA26-92E4A37A0488}" dt="2022-01-19T17:20:16.640" v="729" actId="26606"/>
          <ac:spMkLst>
            <pc:docMk/>
            <pc:sldMk cId="1832904225" sldId="267"/>
            <ac:spMk id="9" creationId="{9C2A7A82-F417-4843-B732-F51BA1AED59C}"/>
          </ac:spMkLst>
        </pc:spChg>
        <pc:spChg chg="add del">
          <ac:chgData name="Luka Habuš" userId="066086b1-231b-4161-b0e9-20464f53ba87" providerId="ADAL" clId="{CB315ACD-4637-4BC5-BA26-92E4A37A0488}" dt="2022-01-19T17:20:17.819" v="731" actId="26606"/>
          <ac:spMkLst>
            <pc:docMk/>
            <pc:sldMk cId="1832904225" sldId="267"/>
            <ac:spMk id="10" creationId="{022BDE4A-8A20-4A69-9C5A-581C82036A4D}"/>
          </ac:spMkLst>
        </pc:spChg>
        <pc:spChg chg="add del mod ord">
          <ac:chgData name="Luka Habuš" userId="066086b1-231b-4161-b0e9-20464f53ba87" providerId="ADAL" clId="{CB315ACD-4637-4BC5-BA26-92E4A37A0488}" dt="2022-01-19T17:21:11.953" v="753"/>
          <ac:spMkLst>
            <pc:docMk/>
            <pc:sldMk cId="1832904225" sldId="267"/>
            <ac:spMk id="11" creationId="{84464FB4-FB08-45AA-826E-B9B4B5E49058}"/>
          </ac:spMkLst>
        </pc:spChg>
        <pc:spChg chg="add del">
          <ac:chgData name="Luka Habuš" userId="066086b1-231b-4161-b0e9-20464f53ba87" providerId="ADAL" clId="{CB315ACD-4637-4BC5-BA26-92E4A37A0488}" dt="2022-01-19T17:20:16.640" v="729" actId="26606"/>
          <ac:spMkLst>
            <pc:docMk/>
            <pc:sldMk cId="1832904225" sldId="267"/>
            <ac:spMk id="12" creationId="{5E52985E-2553-471E-82AA-5ED7A329890A}"/>
          </ac:spMkLst>
        </pc:spChg>
        <pc:spChg chg="add del">
          <ac:chgData name="Luka Habuš" userId="066086b1-231b-4161-b0e9-20464f53ba87" providerId="ADAL" clId="{CB315ACD-4637-4BC5-BA26-92E4A37A0488}" dt="2022-01-19T17:20:41.350" v="746" actId="26606"/>
          <ac:spMkLst>
            <pc:docMk/>
            <pc:sldMk cId="1832904225" sldId="267"/>
            <ac:spMk id="13" creationId="{C4879EFC-8E62-4E00-973C-C45EE9EC676D}"/>
          </ac:spMkLst>
        </pc:spChg>
        <pc:spChg chg="add del">
          <ac:chgData name="Luka Habuš" userId="066086b1-231b-4161-b0e9-20464f53ba87" providerId="ADAL" clId="{CB315ACD-4637-4BC5-BA26-92E4A37A0488}" dt="2022-01-19T17:20:41.350" v="746" actId="26606"/>
          <ac:spMkLst>
            <pc:docMk/>
            <pc:sldMk cId="1832904225" sldId="267"/>
            <ac:spMk id="15" creationId="{D6A9C53F-5F90-40A5-8C85-5412D39C8C68}"/>
          </ac:spMkLst>
        </pc:spChg>
        <pc:spChg chg="add del mod ord">
          <ac:chgData name="Luka Habuš" userId="066086b1-231b-4161-b0e9-20464f53ba87" providerId="ADAL" clId="{CB315ACD-4637-4BC5-BA26-92E4A37A0488}" dt="2022-01-19T17:21:16.470" v="754"/>
          <ac:spMkLst>
            <pc:docMk/>
            <pc:sldMk cId="1832904225" sldId="267"/>
            <ac:spMk id="16" creationId="{0FBA3CAA-5876-48EB-8C98-8D9BD51F14DF}"/>
          </ac:spMkLst>
        </pc:spChg>
        <pc:spChg chg="add del mod">
          <ac:chgData name="Luka Habuš" userId="066086b1-231b-4161-b0e9-20464f53ba87" providerId="ADAL" clId="{CB315ACD-4637-4BC5-BA26-92E4A37A0488}" dt="2022-01-19T17:24:24.706" v="883"/>
          <ac:spMkLst>
            <pc:docMk/>
            <pc:sldMk cId="1832904225" sldId="267"/>
            <ac:spMk id="18" creationId="{5AFE926B-BEB8-40C6-9FC2-599BB3B4B647}"/>
          </ac:spMkLst>
        </pc:spChg>
        <pc:spChg chg="add del">
          <ac:chgData name="Luka Habuš" userId="066086b1-231b-4161-b0e9-20464f53ba87" providerId="ADAL" clId="{CB315ACD-4637-4BC5-BA26-92E4A37A0488}" dt="2022-01-19T17:20:34.728" v="739" actId="26606"/>
          <ac:spMkLst>
            <pc:docMk/>
            <pc:sldMk cId="1832904225" sldId="267"/>
            <ac:spMk id="19" creationId="{D600CEBF-21A7-43B4-AFE1-EC3BD2AB75B1}"/>
          </ac:spMkLst>
        </pc:spChg>
        <pc:spChg chg="add del">
          <ac:chgData name="Luka Habuš" userId="066086b1-231b-4161-b0e9-20464f53ba87" providerId="ADAL" clId="{CB315ACD-4637-4BC5-BA26-92E4A37A0488}" dt="2022-01-19T17:20:40.161" v="743" actId="26606"/>
          <ac:spMkLst>
            <pc:docMk/>
            <pc:sldMk cId="1832904225" sldId="267"/>
            <ac:spMk id="20" creationId="{99ED5833-B85B-4103-8A3B-CAB0308E6C15}"/>
          </ac:spMkLst>
        </pc:spChg>
        <pc:spChg chg="add del">
          <ac:chgData name="Luka Habuš" userId="066086b1-231b-4161-b0e9-20464f53ba87" providerId="ADAL" clId="{CB315ACD-4637-4BC5-BA26-92E4A37A0488}" dt="2022-01-19T17:20:34.728" v="739" actId="26606"/>
          <ac:spMkLst>
            <pc:docMk/>
            <pc:sldMk cId="1832904225" sldId="267"/>
            <ac:spMk id="22" creationId="{99F1FFA9-D672-408C-9220-ADEEC6ABDD09}"/>
          </ac:spMkLst>
        </pc:spChg>
        <pc:spChg chg="add del">
          <ac:chgData name="Luka Habuš" userId="066086b1-231b-4161-b0e9-20464f53ba87" providerId="ADAL" clId="{CB315ACD-4637-4BC5-BA26-92E4A37A0488}" dt="2022-01-19T17:20:41.345" v="745" actId="26606"/>
          <ac:spMkLst>
            <pc:docMk/>
            <pc:sldMk cId="1832904225" sldId="267"/>
            <ac:spMk id="23" creationId="{022BDE4A-8A20-4A69-9C5A-581C82036A4D}"/>
          </ac:spMkLst>
        </pc:spChg>
        <pc:spChg chg="add del">
          <ac:chgData name="Luka Habuš" userId="066086b1-231b-4161-b0e9-20464f53ba87" providerId="ADAL" clId="{CB315ACD-4637-4BC5-BA26-92E4A37A0488}" dt="2022-01-19T17:20:38.544" v="741" actId="26606"/>
          <ac:spMkLst>
            <pc:docMk/>
            <pc:sldMk cId="1832904225" sldId="267"/>
            <ac:spMk id="24" creationId="{F04E4CBA-303B-48BD-8451-C2701CB0EEBF}"/>
          </ac:spMkLst>
        </pc:spChg>
        <pc:spChg chg="add del">
          <ac:chgData name="Luka Habuš" userId="066086b1-231b-4161-b0e9-20464f53ba87" providerId="ADAL" clId="{CB315ACD-4637-4BC5-BA26-92E4A37A0488}" dt="2022-01-19T17:20:38.544" v="741" actId="26606"/>
          <ac:spMkLst>
            <pc:docMk/>
            <pc:sldMk cId="1832904225" sldId="267"/>
            <ac:spMk id="25" creationId="{231BF440-39FA-4087-84CC-2EEC0BBDAF29}"/>
          </ac:spMkLst>
        </pc:spChg>
        <pc:spChg chg="add del">
          <ac:chgData name="Luka Habuš" userId="066086b1-231b-4161-b0e9-20464f53ba87" providerId="ADAL" clId="{CB315ACD-4637-4BC5-BA26-92E4A37A0488}" dt="2022-01-19T17:20:38.544" v="741" actId="26606"/>
          <ac:spMkLst>
            <pc:docMk/>
            <pc:sldMk cId="1832904225" sldId="267"/>
            <ac:spMk id="26" creationId="{F6CA58B3-AFCC-4A40-9882-50D5080879B0}"/>
          </ac:spMkLst>
        </pc:spChg>
        <pc:spChg chg="add del">
          <ac:chgData name="Luka Habuš" userId="066086b1-231b-4161-b0e9-20464f53ba87" providerId="ADAL" clId="{CB315ACD-4637-4BC5-BA26-92E4A37A0488}" dt="2022-01-19T17:20:38.544" v="741" actId="26606"/>
          <ac:spMkLst>
            <pc:docMk/>
            <pc:sldMk cId="1832904225" sldId="267"/>
            <ac:spMk id="27" creationId="{C7CB51D8-DCC2-46EF-992C-CDFAD70AEB41}"/>
          </ac:spMkLst>
        </pc:spChg>
        <pc:spChg chg="add del">
          <ac:chgData name="Luka Habuš" userId="066086b1-231b-4161-b0e9-20464f53ba87" providerId="ADAL" clId="{CB315ACD-4637-4BC5-BA26-92E4A37A0488}" dt="2022-01-19T17:20:38.544" v="741" actId="26606"/>
          <ac:spMkLst>
            <pc:docMk/>
            <pc:sldMk cId="1832904225" sldId="267"/>
            <ac:spMk id="28" creationId="{75C56826-D4E5-42ED-8529-079651CB3005}"/>
          </ac:spMkLst>
        </pc:spChg>
        <pc:spChg chg="add del">
          <ac:chgData name="Luka Habuš" userId="066086b1-231b-4161-b0e9-20464f53ba87" providerId="ADAL" clId="{CB315ACD-4637-4BC5-BA26-92E4A37A0488}" dt="2022-01-19T17:20:47.989" v="749" actId="26606"/>
          <ac:spMkLst>
            <pc:docMk/>
            <pc:sldMk cId="1832904225" sldId="267"/>
            <ac:spMk id="29" creationId="{C4879EFC-8E62-4E00-973C-C45EE9EC676D}"/>
          </ac:spMkLst>
        </pc:spChg>
        <pc:spChg chg="add del">
          <ac:chgData name="Luka Habuš" userId="066086b1-231b-4161-b0e9-20464f53ba87" providerId="ADAL" clId="{CB315ACD-4637-4BC5-BA26-92E4A37A0488}" dt="2022-01-19T17:20:38.544" v="741" actId="26606"/>
          <ac:spMkLst>
            <pc:docMk/>
            <pc:sldMk cId="1832904225" sldId="267"/>
            <ac:spMk id="30" creationId="{82095FCE-EF05-4443-B97A-85DEE3A5CA17}"/>
          </ac:spMkLst>
        </pc:spChg>
        <pc:spChg chg="add del">
          <ac:chgData name="Luka Habuš" userId="066086b1-231b-4161-b0e9-20464f53ba87" providerId="ADAL" clId="{CB315ACD-4637-4BC5-BA26-92E4A37A0488}" dt="2022-01-19T17:20:47.989" v="749" actId="26606"/>
          <ac:spMkLst>
            <pc:docMk/>
            <pc:sldMk cId="1832904225" sldId="267"/>
            <ac:spMk id="31" creationId="{D6A9C53F-5F90-40A5-8C85-5412D39C8C68}"/>
          </ac:spMkLst>
        </pc:spChg>
        <pc:spChg chg="add del">
          <ac:chgData name="Luka Habuš" userId="066086b1-231b-4161-b0e9-20464f53ba87" providerId="ADAL" clId="{CB315ACD-4637-4BC5-BA26-92E4A37A0488}" dt="2022-01-19T17:20:38.544" v="741" actId="26606"/>
          <ac:spMkLst>
            <pc:docMk/>
            <pc:sldMk cId="1832904225" sldId="267"/>
            <ac:spMk id="32" creationId="{CA00AE6B-AA30-4CF8-BA6F-339B780AD76C}"/>
          </ac:spMkLst>
        </pc:spChg>
        <pc:spChg chg="add del mod">
          <ac:chgData name="Luka Habuš" userId="066086b1-231b-4161-b0e9-20464f53ba87" providerId="ADAL" clId="{CB315ACD-4637-4BC5-BA26-92E4A37A0488}" dt="2022-01-19T17:24:28.914" v="885"/>
          <ac:spMkLst>
            <pc:docMk/>
            <pc:sldMk cId="1832904225" sldId="267"/>
            <ac:spMk id="35" creationId="{1A21FC96-C5E6-40FB-9667-51A8284CD760}"/>
          </ac:spMkLst>
        </pc:spChg>
        <pc:spChg chg="add del">
          <ac:chgData name="Luka Habuš" userId="066086b1-231b-4161-b0e9-20464f53ba87" providerId="ADAL" clId="{CB315ACD-4637-4BC5-BA26-92E4A37A0488}" dt="2022-01-19T17:21:01.924" v="751" actId="700"/>
          <ac:spMkLst>
            <pc:docMk/>
            <pc:sldMk cId="1832904225" sldId="267"/>
            <ac:spMk id="36" creationId="{C4879EFC-8E62-4E00-973C-C45EE9EC676D}"/>
          </ac:spMkLst>
        </pc:spChg>
        <pc:spChg chg="add del">
          <ac:chgData name="Luka Habuš" userId="066086b1-231b-4161-b0e9-20464f53ba87" providerId="ADAL" clId="{CB315ACD-4637-4BC5-BA26-92E4A37A0488}" dt="2022-01-19T17:22:05.001" v="825" actId="26606"/>
          <ac:spMkLst>
            <pc:docMk/>
            <pc:sldMk cId="1832904225" sldId="267"/>
            <ac:spMk id="37" creationId="{4281BC32-FF58-4898-A6B5-7B3D059BCEB0}"/>
          </ac:spMkLst>
        </pc:spChg>
        <pc:spChg chg="add del">
          <ac:chgData name="Luka Habuš" userId="066086b1-231b-4161-b0e9-20464f53ba87" providerId="ADAL" clId="{CB315ACD-4637-4BC5-BA26-92E4A37A0488}" dt="2022-01-19T17:21:01.924" v="751" actId="700"/>
          <ac:spMkLst>
            <pc:docMk/>
            <pc:sldMk cId="1832904225" sldId="267"/>
            <ac:spMk id="38" creationId="{D6A9C53F-5F90-40A5-8C85-5412D39C8C68}"/>
          </ac:spMkLst>
        </pc:spChg>
        <pc:spChg chg="add del">
          <ac:chgData name="Luka Habuš" userId="066086b1-231b-4161-b0e9-20464f53ba87" providerId="ADAL" clId="{CB315ACD-4637-4BC5-BA26-92E4A37A0488}" dt="2022-01-19T17:21:54.259" v="823" actId="26606"/>
          <ac:spMkLst>
            <pc:docMk/>
            <pc:sldMk cId="1832904225" sldId="267"/>
            <ac:spMk id="39" creationId="{C4879EFC-8E62-4E00-973C-C45EE9EC676D}"/>
          </ac:spMkLst>
        </pc:spChg>
        <pc:spChg chg="add del">
          <ac:chgData name="Luka Habuš" userId="066086b1-231b-4161-b0e9-20464f53ba87" providerId="ADAL" clId="{CB315ACD-4637-4BC5-BA26-92E4A37A0488}" dt="2022-01-19T17:22:05.001" v="825" actId="26606"/>
          <ac:spMkLst>
            <pc:docMk/>
            <pc:sldMk cId="1832904225" sldId="267"/>
            <ac:spMk id="40" creationId="{0D614406-135F-4875-9C87-53822CB19ABB}"/>
          </ac:spMkLst>
        </pc:spChg>
        <pc:spChg chg="add del">
          <ac:chgData name="Luka Habuš" userId="066086b1-231b-4161-b0e9-20464f53ba87" providerId="ADAL" clId="{CB315ACD-4637-4BC5-BA26-92E4A37A0488}" dt="2022-01-19T17:21:54.259" v="823" actId="26606"/>
          <ac:spMkLst>
            <pc:docMk/>
            <pc:sldMk cId="1832904225" sldId="267"/>
            <ac:spMk id="41" creationId="{D6A9C53F-5F90-40A5-8C85-5412D39C8C68}"/>
          </ac:spMkLst>
        </pc:spChg>
        <pc:spChg chg="add">
          <ac:chgData name="Luka Habuš" userId="066086b1-231b-4161-b0e9-20464f53ba87" providerId="ADAL" clId="{CB315ACD-4637-4BC5-BA26-92E4A37A0488}" dt="2022-01-19T17:24:03.143" v="880" actId="26606"/>
          <ac:spMkLst>
            <pc:docMk/>
            <pc:sldMk cId="1832904225" sldId="267"/>
            <ac:spMk id="42" creationId="{C4879EFC-8E62-4E00-973C-C45EE9EC676D}"/>
          </ac:spMkLst>
        </pc:spChg>
        <pc:spChg chg="add del">
          <ac:chgData name="Luka Habuš" userId="066086b1-231b-4161-b0e9-20464f53ba87" providerId="ADAL" clId="{CB315ACD-4637-4BC5-BA26-92E4A37A0488}" dt="2022-01-19T17:22:05.001" v="825" actId="26606"/>
          <ac:spMkLst>
            <pc:docMk/>
            <pc:sldMk cId="1832904225" sldId="267"/>
            <ac:spMk id="43" creationId="{A47020BD-3785-4628-8C5E-A4011B43EF88}"/>
          </ac:spMkLst>
        </pc:spChg>
        <pc:spChg chg="add">
          <ac:chgData name="Luka Habuš" userId="066086b1-231b-4161-b0e9-20464f53ba87" providerId="ADAL" clId="{CB315ACD-4637-4BC5-BA26-92E4A37A0488}" dt="2022-01-19T17:24:03.143" v="880" actId="26606"/>
          <ac:spMkLst>
            <pc:docMk/>
            <pc:sldMk cId="1832904225" sldId="267"/>
            <ac:spMk id="44" creationId="{D6A9C53F-5F90-40A5-8C85-5412D39C8C68}"/>
          </ac:spMkLst>
        </pc:spChg>
        <pc:picChg chg="add del mod ord">
          <ac:chgData name="Luka Habuš" userId="066086b1-231b-4161-b0e9-20464f53ba87" providerId="ADAL" clId="{CB315ACD-4637-4BC5-BA26-92E4A37A0488}" dt="2022-01-19T17:20:55.186" v="750" actId="478"/>
          <ac:picMkLst>
            <pc:docMk/>
            <pc:sldMk cId="1832904225" sldId="267"/>
            <ac:picMk id="4" creationId="{9592FBEC-996E-4F4A-AA35-BED0CB8FD295}"/>
          </ac:picMkLst>
        </pc:picChg>
        <pc:picChg chg="add del mod">
          <ac:chgData name="Luka Habuš" userId="066086b1-231b-4161-b0e9-20464f53ba87" providerId="ADAL" clId="{CB315ACD-4637-4BC5-BA26-92E4A37A0488}" dt="2022-01-19T17:21:03.765" v="752" actId="478"/>
          <ac:picMkLst>
            <pc:docMk/>
            <pc:sldMk cId="1832904225" sldId="267"/>
            <ac:picMk id="5" creationId="{F8FD8EF8-0B24-47D3-8163-7F8BD4498364}"/>
          </ac:picMkLst>
        </pc:picChg>
        <pc:picChg chg="add del mod ord">
          <ac:chgData name="Luka Habuš" userId="066086b1-231b-4161-b0e9-20464f53ba87" providerId="ADAL" clId="{CB315ACD-4637-4BC5-BA26-92E4A37A0488}" dt="2022-01-19T17:24:19.403" v="881" actId="21"/>
          <ac:picMkLst>
            <pc:docMk/>
            <pc:sldMk cId="1832904225" sldId="267"/>
            <ac:picMk id="33" creationId="{4F3E11CD-3310-4AC7-83F2-CF4DFF306CAF}"/>
          </ac:picMkLst>
        </pc:picChg>
        <pc:picChg chg="add del mod">
          <ac:chgData name="Luka Habuš" userId="066086b1-231b-4161-b0e9-20464f53ba87" providerId="ADAL" clId="{CB315ACD-4637-4BC5-BA26-92E4A37A0488}" dt="2022-01-19T17:24:27.387" v="884" actId="21"/>
          <ac:picMkLst>
            <pc:docMk/>
            <pc:sldMk cId="1832904225" sldId="267"/>
            <ac:picMk id="34" creationId="{F4A4703C-602A-41F3-9F0B-001C00CB23D0}"/>
          </ac:picMkLst>
        </pc:picChg>
        <pc:picChg chg="add mod">
          <ac:chgData name="Luka Habuš" userId="066086b1-231b-4161-b0e9-20464f53ba87" providerId="ADAL" clId="{CB315ACD-4637-4BC5-BA26-92E4A37A0488}" dt="2022-01-19T17:24:24.706" v="883"/>
          <ac:picMkLst>
            <pc:docMk/>
            <pc:sldMk cId="1832904225" sldId="267"/>
            <ac:picMk id="45" creationId="{C1F2FFB3-8FF9-493C-B6C5-03697ECD8965}"/>
          </ac:picMkLst>
        </pc:picChg>
        <pc:picChg chg="add mod">
          <ac:chgData name="Luka Habuš" userId="066086b1-231b-4161-b0e9-20464f53ba87" providerId="ADAL" clId="{CB315ACD-4637-4BC5-BA26-92E4A37A0488}" dt="2022-01-19T17:24:28.914" v="885"/>
          <ac:picMkLst>
            <pc:docMk/>
            <pc:sldMk cId="1832904225" sldId="267"/>
            <ac:picMk id="46" creationId="{62D4A787-F469-4B22-B055-A1C55D598EB2}"/>
          </ac:picMkLst>
        </pc:picChg>
        <pc:cxnChg chg="add del">
          <ac:chgData name="Luka Habuš" userId="066086b1-231b-4161-b0e9-20464f53ba87" providerId="ADAL" clId="{CB315ACD-4637-4BC5-BA26-92E4A37A0488}" dt="2022-01-19T17:20:16.640" v="729" actId="26606"/>
          <ac:cxnSpMkLst>
            <pc:docMk/>
            <pc:sldMk cId="1832904225" sldId="267"/>
            <ac:cxnSpMk id="14" creationId="{DAE3ABC6-4042-4293-A7DF-F01181363B7E}"/>
          </ac:cxnSpMkLst>
        </pc:cxnChg>
      </pc:sldChg>
      <pc:sldChg chg="addSp delSp modSp new mod setBg modClrScheme chgLayout">
        <pc:chgData name="Luka Habuš" userId="066086b1-231b-4161-b0e9-20464f53ba87" providerId="ADAL" clId="{CB315ACD-4637-4BC5-BA26-92E4A37A0488}" dt="2022-01-19T17:23:54.029" v="879" actId="26606"/>
        <pc:sldMkLst>
          <pc:docMk/>
          <pc:sldMk cId="1859678321" sldId="268"/>
        </pc:sldMkLst>
        <pc:spChg chg="del mod ord">
          <ac:chgData name="Luka Habuš" userId="066086b1-231b-4161-b0e9-20464f53ba87" providerId="ADAL" clId="{CB315ACD-4637-4BC5-BA26-92E4A37A0488}" dt="2022-01-19T17:23:10.985" v="829" actId="700"/>
          <ac:spMkLst>
            <pc:docMk/>
            <pc:sldMk cId="1859678321" sldId="268"/>
            <ac:spMk id="2" creationId="{E03BD865-1057-40AA-8A34-419E0CF289AE}"/>
          </ac:spMkLst>
        </pc:spChg>
        <pc:spChg chg="del mod ord">
          <ac:chgData name="Luka Habuš" userId="066086b1-231b-4161-b0e9-20464f53ba87" providerId="ADAL" clId="{CB315ACD-4637-4BC5-BA26-92E4A37A0488}" dt="2022-01-19T17:23:10.985" v="829" actId="700"/>
          <ac:spMkLst>
            <pc:docMk/>
            <pc:sldMk cId="1859678321" sldId="268"/>
            <ac:spMk id="3" creationId="{11AE73E0-A830-4A46-9450-3E4FADD71ECB}"/>
          </ac:spMkLst>
        </pc:spChg>
        <pc:spChg chg="add mod ord">
          <ac:chgData name="Luka Habuš" userId="066086b1-231b-4161-b0e9-20464f53ba87" providerId="ADAL" clId="{CB315ACD-4637-4BC5-BA26-92E4A37A0488}" dt="2022-01-19T17:23:54.029" v="879" actId="26606"/>
          <ac:spMkLst>
            <pc:docMk/>
            <pc:sldMk cId="1859678321" sldId="268"/>
            <ac:spMk id="4" creationId="{8CA0E9C6-9CF7-42A7-8F10-82AEDDE6B25A}"/>
          </ac:spMkLst>
        </pc:spChg>
        <pc:spChg chg="add del mod ord">
          <ac:chgData name="Luka Habuš" userId="066086b1-231b-4161-b0e9-20464f53ba87" providerId="ADAL" clId="{CB315ACD-4637-4BC5-BA26-92E4A37A0488}" dt="2022-01-19T17:23:12.262" v="830"/>
          <ac:spMkLst>
            <pc:docMk/>
            <pc:sldMk cId="1859678321" sldId="268"/>
            <ac:spMk id="5" creationId="{57EB0333-CE67-4429-BE08-E0681FBF509E}"/>
          </ac:spMkLst>
        </pc:spChg>
        <pc:spChg chg="add del mod ord">
          <ac:chgData name="Luka Habuš" userId="066086b1-231b-4161-b0e9-20464f53ba87" providerId="ADAL" clId="{CB315ACD-4637-4BC5-BA26-92E4A37A0488}" dt="2022-01-19T17:23:16.417" v="831"/>
          <ac:spMkLst>
            <pc:docMk/>
            <pc:sldMk cId="1859678321" sldId="268"/>
            <ac:spMk id="6" creationId="{50299F15-00E7-4568-AC3F-C68915AA8E3F}"/>
          </ac:spMkLst>
        </pc:spChg>
        <pc:spChg chg="add">
          <ac:chgData name="Luka Habuš" userId="066086b1-231b-4161-b0e9-20464f53ba87" providerId="ADAL" clId="{CB315ACD-4637-4BC5-BA26-92E4A37A0488}" dt="2022-01-19T17:23:54.029" v="879" actId="26606"/>
          <ac:spMkLst>
            <pc:docMk/>
            <pc:sldMk cId="1859678321" sldId="268"/>
            <ac:spMk id="13" creationId="{C4879EFC-8E62-4E00-973C-C45EE9EC676D}"/>
          </ac:spMkLst>
        </pc:spChg>
        <pc:spChg chg="add">
          <ac:chgData name="Luka Habuš" userId="066086b1-231b-4161-b0e9-20464f53ba87" providerId="ADAL" clId="{CB315ACD-4637-4BC5-BA26-92E4A37A0488}" dt="2022-01-19T17:23:54.029" v="879" actId="26606"/>
          <ac:spMkLst>
            <pc:docMk/>
            <pc:sldMk cId="1859678321" sldId="268"/>
            <ac:spMk id="15" creationId="{D6A9C53F-5F90-40A5-8C85-5412D39C8C68}"/>
          </ac:spMkLst>
        </pc:spChg>
        <pc:picChg chg="add mod">
          <ac:chgData name="Luka Habuš" userId="066086b1-231b-4161-b0e9-20464f53ba87" providerId="ADAL" clId="{CB315ACD-4637-4BC5-BA26-92E4A37A0488}" dt="2022-01-19T17:23:54.029" v="879" actId="26606"/>
          <ac:picMkLst>
            <pc:docMk/>
            <pc:sldMk cId="1859678321" sldId="268"/>
            <ac:picMk id="7" creationId="{1D54BEBF-864E-4E2E-851C-F3B90E81305A}"/>
          </ac:picMkLst>
        </pc:picChg>
        <pc:picChg chg="add mod">
          <ac:chgData name="Luka Habuš" userId="066086b1-231b-4161-b0e9-20464f53ba87" providerId="ADAL" clId="{CB315ACD-4637-4BC5-BA26-92E4A37A0488}" dt="2022-01-19T17:23:54.029" v="879" actId="26606"/>
          <ac:picMkLst>
            <pc:docMk/>
            <pc:sldMk cId="1859678321" sldId="268"/>
            <ac:picMk id="8" creationId="{49110EFB-4B1F-4C11-B161-28D3D315585F}"/>
          </ac:picMkLst>
        </pc:picChg>
      </pc:sldChg>
      <pc:sldChg chg="addSp delSp modSp new mod modClrScheme chgLayout">
        <pc:chgData name="Luka Habuš" userId="066086b1-231b-4161-b0e9-20464f53ba87" providerId="ADAL" clId="{CB315ACD-4637-4BC5-BA26-92E4A37A0488}" dt="2022-01-19T17:25:18.667" v="929" actId="20577"/>
        <pc:sldMkLst>
          <pc:docMk/>
          <pc:sldMk cId="2552920040" sldId="269"/>
        </pc:sldMkLst>
        <pc:spChg chg="del mod ord">
          <ac:chgData name="Luka Habuš" userId="066086b1-231b-4161-b0e9-20464f53ba87" providerId="ADAL" clId="{CB315ACD-4637-4BC5-BA26-92E4A37A0488}" dt="2022-01-19T17:25:00.752" v="887" actId="700"/>
          <ac:spMkLst>
            <pc:docMk/>
            <pc:sldMk cId="2552920040" sldId="269"/>
            <ac:spMk id="2" creationId="{E1481FD2-EAFE-4E0B-823B-142608D7CD00}"/>
          </ac:spMkLst>
        </pc:spChg>
        <pc:spChg chg="del mod ord">
          <ac:chgData name="Luka Habuš" userId="066086b1-231b-4161-b0e9-20464f53ba87" providerId="ADAL" clId="{CB315ACD-4637-4BC5-BA26-92E4A37A0488}" dt="2022-01-19T17:25:00.752" v="887" actId="700"/>
          <ac:spMkLst>
            <pc:docMk/>
            <pc:sldMk cId="2552920040" sldId="269"/>
            <ac:spMk id="3" creationId="{D88F3C8A-DAB0-47F3-8D62-B43F3ED11CD5}"/>
          </ac:spMkLst>
        </pc:spChg>
        <pc:spChg chg="del">
          <ac:chgData name="Luka Habuš" userId="066086b1-231b-4161-b0e9-20464f53ba87" providerId="ADAL" clId="{CB315ACD-4637-4BC5-BA26-92E4A37A0488}" dt="2022-01-19T17:25:00.752" v="887" actId="700"/>
          <ac:spMkLst>
            <pc:docMk/>
            <pc:sldMk cId="2552920040" sldId="269"/>
            <ac:spMk id="4" creationId="{DBCA113E-F930-4E3E-94C9-E0B830DE7A12}"/>
          </ac:spMkLst>
        </pc:spChg>
        <pc:spChg chg="add mod ord">
          <ac:chgData name="Luka Habuš" userId="066086b1-231b-4161-b0e9-20464f53ba87" providerId="ADAL" clId="{CB315ACD-4637-4BC5-BA26-92E4A37A0488}" dt="2022-01-19T17:25:18.667" v="929" actId="20577"/>
          <ac:spMkLst>
            <pc:docMk/>
            <pc:sldMk cId="2552920040" sldId="269"/>
            <ac:spMk id="5" creationId="{8688E4C0-42DF-4711-BA15-0D67719F8CC2}"/>
          </ac:spMkLst>
        </pc:spChg>
        <pc:spChg chg="add del mod ord">
          <ac:chgData name="Luka Habuš" userId="066086b1-231b-4161-b0e9-20464f53ba87" providerId="ADAL" clId="{CB315ACD-4637-4BC5-BA26-92E4A37A0488}" dt="2022-01-19T17:25:02.478" v="888"/>
          <ac:spMkLst>
            <pc:docMk/>
            <pc:sldMk cId="2552920040" sldId="269"/>
            <ac:spMk id="6" creationId="{E79E1A4C-4E8C-4D6C-AA79-68655F31FEC8}"/>
          </ac:spMkLst>
        </pc:spChg>
        <pc:picChg chg="add mod">
          <ac:chgData name="Luka Habuš" userId="066086b1-231b-4161-b0e9-20464f53ba87" providerId="ADAL" clId="{CB315ACD-4637-4BC5-BA26-92E4A37A0488}" dt="2022-01-19T17:25:02.478" v="888"/>
          <ac:picMkLst>
            <pc:docMk/>
            <pc:sldMk cId="2552920040" sldId="269"/>
            <ac:picMk id="7" creationId="{7522A220-DED9-4EAE-84BF-586448E515DD}"/>
          </ac:picMkLst>
        </pc:picChg>
      </pc:sldChg>
      <pc:sldChg chg="addSp delSp modSp new mod setBg">
        <pc:chgData name="Luka Habuš" userId="066086b1-231b-4161-b0e9-20464f53ba87" providerId="ADAL" clId="{CB315ACD-4637-4BC5-BA26-92E4A37A0488}" dt="2022-01-19T17:26:14.774" v="955" actId="26606"/>
        <pc:sldMkLst>
          <pc:docMk/>
          <pc:sldMk cId="1316517001" sldId="270"/>
        </pc:sldMkLst>
        <pc:spChg chg="mod">
          <ac:chgData name="Luka Habuš" userId="066086b1-231b-4161-b0e9-20464f53ba87" providerId="ADAL" clId="{CB315ACD-4637-4BC5-BA26-92E4A37A0488}" dt="2022-01-19T17:26:14.774" v="955" actId="26606"/>
          <ac:spMkLst>
            <pc:docMk/>
            <pc:sldMk cId="1316517001" sldId="270"/>
            <ac:spMk id="2" creationId="{AFE4DA92-30FD-43DD-895E-425882618D8A}"/>
          </ac:spMkLst>
        </pc:spChg>
        <pc:spChg chg="del">
          <ac:chgData name="Luka Habuš" userId="066086b1-231b-4161-b0e9-20464f53ba87" providerId="ADAL" clId="{CB315ACD-4637-4BC5-BA26-92E4A37A0488}" dt="2022-01-19T17:26:04.545" v="931"/>
          <ac:spMkLst>
            <pc:docMk/>
            <pc:sldMk cId="1316517001" sldId="270"/>
            <ac:spMk id="3" creationId="{98D96429-A096-48B7-A79B-58FF8D86C6A6}"/>
          </ac:spMkLst>
        </pc:spChg>
        <pc:spChg chg="add">
          <ac:chgData name="Luka Habuš" userId="066086b1-231b-4161-b0e9-20464f53ba87" providerId="ADAL" clId="{CB315ACD-4637-4BC5-BA26-92E4A37A0488}" dt="2022-01-19T17:26:14.774" v="955" actId="26606"/>
          <ac:spMkLst>
            <pc:docMk/>
            <pc:sldMk cId="1316517001" sldId="270"/>
            <ac:spMk id="9" creationId="{665DBBEF-238B-476B-96AB-8AAC3224ECEA}"/>
          </ac:spMkLst>
        </pc:spChg>
        <pc:spChg chg="add">
          <ac:chgData name="Luka Habuš" userId="066086b1-231b-4161-b0e9-20464f53ba87" providerId="ADAL" clId="{CB315ACD-4637-4BC5-BA26-92E4A37A0488}" dt="2022-01-19T17:26:14.774" v="955" actId="26606"/>
          <ac:spMkLst>
            <pc:docMk/>
            <pc:sldMk cId="1316517001" sldId="270"/>
            <ac:spMk id="11" creationId="{3FCFB1DE-0B7E-48CC-BA90-B2AB0889F9D6}"/>
          </ac:spMkLst>
        </pc:spChg>
        <pc:picChg chg="add mod">
          <ac:chgData name="Luka Habuš" userId="066086b1-231b-4161-b0e9-20464f53ba87" providerId="ADAL" clId="{CB315ACD-4637-4BC5-BA26-92E4A37A0488}" dt="2022-01-19T17:26:14.774" v="955" actId="26606"/>
          <ac:picMkLst>
            <pc:docMk/>
            <pc:sldMk cId="1316517001" sldId="270"/>
            <ac:picMk id="4" creationId="{03ECDA42-A11D-4076-8C11-C5F8E493EE1A}"/>
          </ac:picMkLst>
        </pc:picChg>
      </pc:sldChg>
      <pc:sldChg chg="addSp delSp modSp new mod setBg modClrScheme chgLayout">
        <pc:chgData name="Luka Habuš" userId="066086b1-231b-4161-b0e9-20464f53ba87" providerId="ADAL" clId="{CB315ACD-4637-4BC5-BA26-92E4A37A0488}" dt="2022-01-19T17:27:09.291" v="999" actId="26606"/>
        <pc:sldMkLst>
          <pc:docMk/>
          <pc:sldMk cId="1405568748" sldId="271"/>
        </pc:sldMkLst>
        <pc:spChg chg="del mod ord">
          <ac:chgData name="Luka Habuš" userId="066086b1-231b-4161-b0e9-20464f53ba87" providerId="ADAL" clId="{CB315ACD-4637-4BC5-BA26-92E4A37A0488}" dt="2022-01-19T17:26:46.422" v="957" actId="700"/>
          <ac:spMkLst>
            <pc:docMk/>
            <pc:sldMk cId="1405568748" sldId="271"/>
            <ac:spMk id="2" creationId="{3AD745CE-DA2C-469A-B973-339EA16BD7BD}"/>
          </ac:spMkLst>
        </pc:spChg>
        <pc:spChg chg="del mod ord">
          <ac:chgData name="Luka Habuš" userId="066086b1-231b-4161-b0e9-20464f53ba87" providerId="ADAL" clId="{CB315ACD-4637-4BC5-BA26-92E4A37A0488}" dt="2022-01-19T17:26:46.422" v="957" actId="700"/>
          <ac:spMkLst>
            <pc:docMk/>
            <pc:sldMk cId="1405568748" sldId="271"/>
            <ac:spMk id="3" creationId="{581BFB57-ED75-421A-8C44-2CCAA7CCAC69}"/>
          </ac:spMkLst>
        </pc:spChg>
        <pc:spChg chg="add mod ord">
          <ac:chgData name="Luka Habuš" userId="066086b1-231b-4161-b0e9-20464f53ba87" providerId="ADAL" clId="{CB315ACD-4637-4BC5-BA26-92E4A37A0488}" dt="2022-01-19T17:27:09.291" v="999" actId="26606"/>
          <ac:spMkLst>
            <pc:docMk/>
            <pc:sldMk cId="1405568748" sldId="271"/>
            <ac:spMk id="4" creationId="{10EA16C1-6023-436A-B916-3F257DBDADE8}"/>
          </ac:spMkLst>
        </pc:spChg>
        <pc:spChg chg="add del mod ord">
          <ac:chgData name="Luka Habuš" userId="066086b1-231b-4161-b0e9-20464f53ba87" providerId="ADAL" clId="{CB315ACD-4637-4BC5-BA26-92E4A37A0488}" dt="2022-01-19T17:26:47.637" v="958"/>
          <ac:spMkLst>
            <pc:docMk/>
            <pc:sldMk cId="1405568748" sldId="271"/>
            <ac:spMk id="5" creationId="{697978CC-16A4-4455-A951-9B89F109DACF}"/>
          </ac:spMkLst>
        </pc:spChg>
        <pc:spChg chg="add del mod ord">
          <ac:chgData name="Luka Habuš" userId="066086b1-231b-4161-b0e9-20464f53ba87" providerId="ADAL" clId="{CB315ACD-4637-4BC5-BA26-92E4A37A0488}" dt="2022-01-19T17:26:51.715" v="959"/>
          <ac:spMkLst>
            <pc:docMk/>
            <pc:sldMk cId="1405568748" sldId="271"/>
            <ac:spMk id="6" creationId="{FFF0C174-5CC8-4E6C-89A5-2E5499C9E11F}"/>
          </ac:spMkLst>
        </pc:spChg>
        <pc:spChg chg="add del">
          <ac:chgData name="Luka Habuš" userId="066086b1-231b-4161-b0e9-20464f53ba87" providerId="ADAL" clId="{CB315ACD-4637-4BC5-BA26-92E4A37A0488}" dt="2022-01-19T17:27:09.285" v="998" actId="26606"/>
          <ac:spMkLst>
            <pc:docMk/>
            <pc:sldMk cId="1405568748" sldId="271"/>
            <ac:spMk id="13" creationId="{73DE2CFE-42F2-48F0-8706-5264E012B10C}"/>
          </ac:spMkLst>
        </pc:spChg>
        <pc:spChg chg="add">
          <ac:chgData name="Luka Habuš" userId="066086b1-231b-4161-b0e9-20464f53ba87" providerId="ADAL" clId="{CB315ACD-4637-4BC5-BA26-92E4A37A0488}" dt="2022-01-19T17:27:09.291" v="999" actId="26606"/>
          <ac:spMkLst>
            <pc:docMk/>
            <pc:sldMk cId="1405568748" sldId="271"/>
            <ac:spMk id="15" creationId="{D6A9C53F-5F90-40A5-8C85-5412D39C8C68}"/>
          </ac:spMkLst>
        </pc:spChg>
        <pc:spChg chg="add">
          <ac:chgData name="Luka Habuš" userId="066086b1-231b-4161-b0e9-20464f53ba87" providerId="ADAL" clId="{CB315ACD-4637-4BC5-BA26-92E4A37A0488}" dt="2022-01-19T17:27:09.291" v="999" actId="26606"/>
          <ac:spMkLst>
            <pc:docMk/>
            <pc:sldMk cId="1405568748" sldId="271"/>
            <ac:spMk id="16" creationId="{C4879EFC-8E62-4E00-973C-C45EE9EC676D}"/>
          </ac:spMkLst>
        </pc:spChg>
        <pc:picChg chg="add mod">
          <ac:chgData name="Luka Habuš" userId="066086b1-231b-4161-b0e9-20464f53ba87" providerId="ADAL" clId="{CB315ACD-4637-4BC5-BA26-92E4A37A0488}" dt="2022-01-19T17:27:09.291" v="999" actId="26606"/>
          <ac:picMkLst>
            <pc:docMk/>
            <pc:sldMk cId="1405568748" sldId="271"/>
            <ac:picMk id="7" creationId="{C42659B1-4CD7-40BF-85B1-62CBB996965B}"/>
          </ac:picMkLst>
        </pc:picChg>
        <pc:picChg chg="add mod">
          <ac:chgData name="Luka Habuš" userId="066086b1-231b-4161-b0e9-20464f53ba87" providerId="ADAL" clId="{CB315ACD-4637-4BC5-BA26-92E4A37A0488}" dt="2022-01-19T17:27:09.291" v="999" actId="26606"/>
          <ac:picMkLst>
            <pc:docMk/>
            <pc:sldMk cId="1405568748" sldId="271"/>
            <ac:picMk id="8" creationId="{BD5271D3-E863-4737-8FA4-500769AC4B5A}"/>
          </ac:picMkLst>
        </pc:picChg>
      </pc:sldChg>
      <pc:sldChg chg="addSp delSp modSp new mod setBg modClrScheme setClrOvrMap chgLayout">
        <pc:chgData name="Luka Habuš" userId="066086b1-231b-4161-b0e9-20464f53ba87" providerId="ADAL" clId="{CB315ACD-4637-4BC5-BA26-92E4A37A0488}" dt="2022-01-19T17:30:57.058" v="1130" actId="26606"/>
        <pc:sldMkLst>
          <pc:docMk/>
          <pc:sldMk cId="2989129358" sldId="272"/>
        </pc:sldMkLst>
        <pc:spChg chg="del mod ord">
          <ac:chgData name="Luka Habuš" userId="066086b1-231b-4161-b0e9-20464f53ba87" providerId="ADAL" clId="{CB315ACD-4637-4BC5-BA26-92E4A37A0488}" dt="2022-01-19T17:28:40.130" v="1003" actId="700"/>
          <ac:spMkLst>
            <pc:docMk/>
            <pc:sldMk cId="2989129358" sldId="272"/>
            <ac:spMk id="2" creationId="{34AA4E72-FB3D-414A-8DE6-4273303DDC04}"/>
          </ac:spMkLst>
        </pc:spChg>
        <pc:spChg chg="del mod ord">
          <ac:chgData name="Luka Habuš" userId="066086b1-231b-4161-b0e9-20464f53ba87" providerId="ADAL" clId="{CB315ACD-4637-4BC5-BA26-92E4A37A0488}" dt="2022-01-19T17:28:40.130" v="1003" actId="700"/>
          <ac:spMkLst>
            <pc:docMk/>
            <pc:sldMk cId="2989129358" sldId="272"/>
            <ac:spMk id="3" creationId="{148B41A8-EDA0-4DD9-A620-644DF887CA36}"/>
          </ac:spMkLst>
        </pc:spChg>
        <pc:spChg chg="del">
          <ac:chgData name="Luka Habuš" userId="066086b1-231b-4161-b0e9-20464f53ba87" providerId="ADAL" clId="{CB315ACD-4637-4BC5-BA26-92E4A37A0488}" dt="2022-01-19T17:28:40.130" v="1003" actId="700"/>
          <ac:spMkLst>
            <pc:docMk/>
            <pc:sldMk cId="2989129358" sldId="272"/>
            <ac:spMk id="4" creationId="{CFE8B7A7-9312-407B-8D1C-4920844ACB01}"/>
          </ac:spMkLst>
        </pc:spChg>
        <pc:spChg chg="add mod ord">
          <ac:chgData name="Luka Habuš" userId="066086b1-231b-4161-b0e9-20464f53ba87" providerId="ADAL" clId="{CB315ACD-4637-4BC5-BA26-92E4A37A0488}" dt="2022-01-19T17:30:11.217" v="1051" actId="20577"/>
          <ac:spMkLst>
            <pc:docMk/>
            <pc:sldMk cId="2989129358" sldId="272"/>
            <ac:spMk id="5" creationId="{5CD8A2CF-1C9E-4A65-BCD5-93B92167D70A}"/>
          </ac:spMkLst>
        </pc:spChg>
        <pc:spChg chg="add del mod ord">
          <ac:chgData name="Luka Habuš" userId="066086b1-231b-4161-b0e9-20464f53ba87" providerId="ADAL" clId="{CB315ACD-4637-4BC5-BA26-92E4A37A0488}" dt="2022-01-19T17:28:42.281" v="1004"/>
          <ac:spMkLst>
            <pc:docMk/>
            <pc:sldMk cId="2989129358" sldId="272"/>
            <ac:spMk id="6" creationId="{A81158D2-3A23-4EE4-874E-B4BC9EACBFBC}"/>
          </ac:spMkLst>
        </pc:spChg>
        <pc:spChg chg="add del">
          <ac:chgData name="Luka Habuš" userId="066086b1-231b-4161-b0e9-20464f53ba87" providerId="ADAL" clId="{CB315ACD-4637-4BC5-BA26-92E4A37A0488}" dt="2022-01-19T17:29:08.625" v="1011" actId="26606"/>
          <ac:spMkLst>
            <pc:docMk/>
            <pc:sldMk cId="2989129358" sldId="272"/>
            <ac:spMk id="14" creationId="{9AA024EF-F806-47EF-8091-F599A31F450D}"/>
          </ac:spMkLst>
        </pc:spChg>
        <pc:spChg chg="add del">
          <ac:chgData name="Luka Habuš" userId="066086b1-231b-4161-b0e9-20464f53ba87" providerId="ADAL" clId="{CB315ACD-4637-4BC5-BA26-92E4A37A0488}" dt="2022-01-19T17:29:03.968" v="1009" actId="26606"/>
          <ac:spMkLst>
            <pc:docMk/>
            <pc:sldMk cId="2989129358" sldId="272"/>
            <ac:spMk id="17" creationId="{7AE95D8F-9825-4222-8846-E3461598CC62}"/>
          </ac:spMkLst>
        </pc:spChg>
        <pc:spChg chg="add del">
          <ac:chgData name="Luka Habuš" userId="066086b1-231b-4161-b0e9-20464f53ba87" providerId="ADAL" clId="{CB315ACD-4637-4BC5-BA26-92E4A37A0488}" dt="2022-01-19T17:29:08.625" v="1011" actId="26606"/>
          <ac:spMkLst>
            <pc:docMk/>
            <pc:sldMk cId="2989129358" sldId="272"/>
            <ac:spMk id="25" creationId="{33CD251C-A887-4D2F-925B-FC097198538B}"/>
          </ac:spMkLst>
        </pc:spChg>
        <pc:spChg chg="add del">
          <ac:chgData name="Luka Habuš" userId="066086b1-231b-4161-b0e9-20464f53ba87" providerId="ADAL" clId="{CB315ACD-4637-4BC5-BA26-92E4A37A0488}" dt="2022-01-19T17:29:11.974" v="1013" actId="26606"/>
          <ac:spMkLst>
            <pc:docMk/>
            <pc:sldMk cId="2989129358" sldId="272"/>
            <ac:spMk id="30" creationId="{7AE95D8F-9825-4222-8846-E3461598CC62}"/>
          </ac:spMkLst>
        </pc:spChg>
        <pc:spChg chg="add del">
          <ac:chgData name="Luka Habuš" userId="066086b1-231b-4161-b0e9-20464f53ba87" providerId="ADAL" clId="{CB315ACD-4637-4BC5-BA26-92E4A37A0488}" dt="2022-01-19T17:29:14.220" v="1015" actId="26606"/>
          <ac:spMkLst>
            <pc:docMk/>
            <pc:sldMk cId="2989129358" sldId="272"/>
            <ac:spMk id="35" creationId="{72018E1B-E0B9-4440-AFF3-4112E50A2763}"/>
          </ac:spMkLst>
        </pc:spChg>
        <pc:spChg chg="add del">
          <ac:chgData name="Luka Habuš" userId="066086b1-231b-4161-b0e9-20464f53ba87" providerId="ADAL" clId="{CB315ACD-4637-4BC5-BA26-92E4A37A0488}" dt="2022-01-19T17:29:51.337" v="1031" actId="26606"/>
          <ac:spMkLst>
            <pc:docMk/>
            <pc:sldMk cId="2989129358" sldId="272"/>
            <ac:spMk id="38" creationId="{7AE95D8F-9825-4222-8846-E3461598CC62}"/>
          </ac:spMkLst>
        </pc:spChg>
        <pc:spChg chg="add del">
          <ac:chgData name="Luka Habuš" userId="066086b1-231b-4161-b0e9-20464f53ba87" providerId="ADAL" clId="{CB315ACD-4637-4BC5-BA26-92E4A37A0488}" dt="2022-01-19T17:29:30.751" v="1018" actId="26606"/>
          <ac:spMkLst>
            <pc:docMk/>
            <pc:sldMk cId="2989129358" sldId="272"/>
            <ac:spMk id="45" creationId="{9FEFE3CA-55D4-45C4-B1F6-1922D6CC1840}"/>
          </ac:spMkLst>
        </pc:spChg>
        <pc:spChg chg="add del">
          <ac:chgData name="Luka Habuš" userId="066086b1-231b-4161-b0e9-20464f53ba87" providerId="ADAL" clId="{CB315ACD-4637-4BC5-BA26-92E4A37A0488}" dt="2022-01-19T17:29:35.613" v="1020" actId="26606"/>
          <ac:spMkLst>
            <pc:docMk/>
            <pc:sldMk cId="2989129358" sldId="272"/>
            <ac:spMk id="46" creationId="{928F64C6-FE22-4FC1-A763-DFCC514811BD}"/>
          </ac:spMkLst>
        </pc:spChg>
        <pc:spChg chg="add del">
          <ac:chgData name="Luka Habuš" userId="066086b1-231b-4161-b0e9-20464f53ba87" providerId="ADAL" clId="{CB315ACD-4637-4BC5-BA26-92E4A37A0488}" dt="2022-01-19T17:29:30.751" v="1018" actId="26606"/>
          <ac:spMkLst>
            <pc:docMk/>
            <pc:sldMk cId="2989129358" sldId="272"/>
            <ac:spMk id="48" creationId="{33CD251C-A887-4D2F-925B-FC097198538B}"/>
          </ac:spMkLst>
        </pc:spChg>
        <pc:spChg chg="add del">
          <ac:chgData name="Luka Habuš" userId="066086b1-231b-4161-b0e9-20464f53ba87" providerId="ADAL" clId="{CB315ACD-4637-4BC5-BA26-92E4A37A0488}" dt="2022-01-19T17:29:30.751" v="1018" actId="26606"/>
          <ac:spMkLst>
            <pc:docMk/>
            <pc:sldMk cId="2989129358" sldId="272"/>
            <ac:spMk id="50" creationId="{40996378-98B9-4F3A-9BD5-D71A617AD91C}"/>
          </ac:spMkLst>
        </pc:spChg>
        <pc:spChg chg="add del">
          <ac:chgData name="Luka Habuš" userId="066086b1-231b-4161-b0e9-20464f53ba87" providerId="ADAL" clId="{CB315ACD-4637-4BC5-BA26-92E4A37A0488}" dt="2022-01-19T17:29:39.810" v="1022" actId="26606"/>
          <ac:spMkLst>
            <pc:docMk/>
            <pc:sldMk cId="2989129358" sldId="272"/>
            <ac:spMk id="58" creationId="{B497CCB5-5FC2-473C-AFCC-2430CEF1DF71}"/>
          </ac:spMkLst>
        </pc:spChg>
        <pc:spChg chg="add del">
          <ac:chgData name="Luka Habuš" userId="066086b1-231b-4161-b0e9-20464f53ba87" providerId="ADAL" clId="{CB315ACD-4637-4BC5-BA26-92E4A37A0488}" dt="2022-01-19T17:29:39.810" v="1022" actId="26606"/>
          <ac:spMkLst>
            <pc:docMk/>
            <pc:sldMk cId="2989129358" sldId="272"/>
            <ac:spMk id="59" creationId="{599C8C75-BFDF-44E7-A028-EEB5EDD58817}"/>
          </ac:spMkLst>
        </pc:spChg>
        <pc:spChg chg="add del">
          <ac:chgData name="Luka Habuš" userId="066086b1-231b-4161-b0e9-20464f53ba87" providerId="ADAL" clId="{CB315ACD-4637-4BC5-BA26-92E4A37A0488}" dt="2022-01-19T17:29:42.287" v="1024" actId="26606"/>
          <ac:spMkLst>
            <pc:docMk/>
            <pc:sldMk cId="2989129358" sldId="272"/>
            <ac:spMk id="61" creationId="{F277940B-7F30-4A86-B577-C158694B3EFA}"/>
          </ac:spMkLst>
        </pc:spChg>
        <pc:spChg chg="add del">
          <ac:chgData name="Luka Habuš" userId="066086b1-231b-4161-b0e9-20464f53ba87" providerId="ADAL" clId="{CB315ACD-4637-4BC5-BA26-92E4A37A0488}" dt="2022-01-19T17:29:42.287" v="1024" actId="26606"/>
          <ac:spMkLst>
            <pc:docMk/>
            <pc:sldMk cId="2989129358" sldId="272"/>
            <ac:spMk id="64" creationId="{1ADD6C5E-5DCC-4AF2-90A9-C0BC8858E6C7}"/>
          </ac:spMkLst>
        </pc:spChg>
        <pc:spChg chg="add del">
          <ac:chgData name="Luka Habuš" userId="066086b1-231b-4161-b0e9-20464f53ba87" providerId="ADAL" clId="{CB315ACD-4637-4BC5-BA26-92E4A37A0488}" dt="2022-01-19T17:29:47.466" v="1026" actId="26606"/>
          <ac:spMkLst>
            <pc:docMk/>
            <pc:sldMk cId="2989129358" sldId="272"/>
            <ac:spMk id="66" creationId="{98135EBA-B3A3-4F88-BCB1-D0C8E63F47CA}"/>
          </ac:spMkLst>
        </pc:spChg>
        <pc:spChg chg="add del">
          <ac:chgData name="Luka Habuš" userId="066086b1-231b-4161-b0e9-20464f53ba87" providerId="ADAL" clId="{CB315ACD-4637-4BC5-BA26-92E4A37A0488}" dt="2022-01-19T17:29:47.466" v="1026" actId="26606"/>
          <ac:spMkLst>
            <pc:docMk/>
            <pc:sldMk cId="2989129358" sldId="272"/>
            <ac:spMk id="67" creationId="{B551406E-05CC-4445-9609-3E253925D771}"/>
          </ac:spMkLst>
        </pc:spChg>
        <pc:spChg chg="add del">
          <ac:chgData name="Luka Habuš" userId="066086b1-231b-4161-b0e9-20464f53ba87" providerId="ADAL" clId="{CB315ACD-4637-4BC5-BA26-92E4A37A0488}" dt="2022-01-19T17:29:47.466" v="1026" actId="26606"/>
          <ac:spMkLst>
            <pc:docMk/>
            <pc:sldMk cId="2989129358" sldId="272"/>
            <ac:spMk id="72" creationId="{925240F7-7B18-4C85-9ABE-35539A18548C}"/>
          </ac:spMkLst>
        </pc:spChg>
        <pc:spChg chg="add del">
          <ac:chgData name="Luka Habuš" userId="066086b1-231b-4161-b0e9-20464f53ba87" providerId="ADAL" clId="{CB315ACD-4637-4BC5-BA26-92E4A37A0488}" dt="2022-01-19T17:29:50.537" v="1028" actId="26606"/>
          <ac:spMkLst>
            <pc:docMk/>
            <pc:sldMk cId="2989129358" sldId="272"/>
            <ac:spMk id="74" creationId="{99CEE05D-F25C-4EC3-B527-D9C999E335CD}"/>
          </ac:spMkLst>
        </pc:spChg>
        <pc:spChg chg="add del">
          <ac:chgData name="Luka Habuš" userId="066086b1-231b-4161-b0e9-20464f53ba87" providerId="ADAL" clId="{CB315ACD-4637-4BC5-BA26-92E4A37A0488}" dt="2022-01-19T17:29:50.537" v="1028" actId="26606"/>
          <ac:spMkLst>
            <pc:docMk/>
            <pc:sldMk cId="2989129358" sldId="272"/>
            <ac:spMk id="75" creationId="{4F036726-0C05-446E-91C3-B986EBEA055E}"/>
          </ac:spMkLst>
        </pc:spChg>
        <pc:spChg chg="add del">
          <ac:chgData name="Luka Habuš" userId="066086b1-231b-4161-b0e9-20464f53ba87" providerId="ADAL" clId="{CB315ACD-4637-4BC5-BA26-92E4A37A0488}" dt="2022-01-19T17:29:50.537" v="1028" actId="26606"/>
          <ac:spMkLst>
            <pc:docMk/>
            <pc:sldMk cId="2989129358" sldId="272"/>
            <ac:spMk id="76" creationId="{A310ABCD-C34B-42D1-9BEB-47755A3EA36C}"/>
          </ac:spMkLst>
        </pc:spChg>
        <pc:spChg chg="add del">
          <ac:chgData name="Luka Habuš" userId="066086b1-231b-4161-b0e9-20464f53ba87" providerId="ADAL" clId="{CB315ACD-4637-4BC5-BA26-92E4A37A0488}" dt="2022-01-19T17:29:50.537" v="1028" actId="26606"/>
          <ac:spMkLst>
            <pc:docMk/>
            <pc:sldMk cId="2989129358" sldId="272"/>
            <ac:spMk id="77" creationId="{F38AB6A2-89F7-43B5-B608-50DFC740DEBF}"/>
          </ac:spMkLst>
        </pc:spChg>
        <pc:spChg chg="add del">
          <ac:chgData name="Luka Habuš" userId="066086b1-231b-4161-b0e9-20464f53ba87" providerId="ADAL" clId="{CB315ACD-4637-4BC5-BA26-92E4A37A0488}" dt="2022-01-19T17:29:50.537" v="1028" actId="26606"/>
          <ac:spMkLst>
            <pc:docMk/>
            <pc:sldMk cId="2989129358" sldId="272"/>
            <ac:spMk id="78" creationId="{06585B74-DAF6-470E-B2F3-B5530A709AAC}"/>
          </ac:spMkLst>
        </pc:spChg>
        <pc:spChg chg="add del">
          <ac:chgData name="Luka Habuš" userId="066086b1-231b-4161-b0e9-20464f53ba87" providerId="ADAL" clId="{CB315ACD-4637-4BC5-BA26-92E4A37A0488}" dt="2022-01-19T17:29:50.537" v="1028" actId="26606"/>
          <ac:spMkLst>
            <pc:docMk/>
            <pc:sldMk cId="2989129358" sldId="272"/>
            <ac:spMk id="79" creationId="{30BAD96F-CE2F-4682-99B8-0DD9E6AE2BED}"/>
          </ac:spMkLst>
        </pc:spChg>
        <pc:spChg chg="add del">
          <ac:chgData name="Luka Habuš" userId="066086b1-231b-4161-b0e9-20464f53ba87" providerId="ADAL" clId="{CB315ACD-4637-4BC5-BA26-92E4A37A0488}" dt="2022-01-19T17:29:50.537" v="1028" actId="26606"/>
          <ac:spMkLst>
            <pc:docMk/>
            <pc:sldMk cId="2989129358" sldId="272"/>
            <ac:spMk id="80" creationId="{50CB132F-A501-4288-975C-BB054F53FD4D}"/>
          </ac:spMkLst>
        </pc:spChg>
        <pc:spChg chg="add del">
          <ac:chgData name="Luka Habuš" userId="066086b1-231b-4161-b0e9-20464f53ba87" providerId="ADAL" clId="{CB315ACD-4637-4BC5-BA26-92E4A37A0488}" dt="2022-01-19T17:29:51.322" v="1030" actId="26606"/>
          <ac:spMkLst>
            <pc:docMk/>
            <pc:sldMk cId="2989129358" sldId="272"/>
            <ac:spMk id="82" creationId="{A3C210E6-A35A-4F68-8D60-801A019C75B8}"/>
          </ac:spMkLst>
        </pc:spChg>
        <pc:spChg chg="add del">
          <ac:chgData name="Luka Habuš" userId="066086b1-231b-4161-b0e9-20464f53ba87" providerId="ADAL" clId="{CB315ACD-4637-4BC5-BA26-92E4A37A0488}" dt="2022-01-19T17:29:51.322" v="1030" actId="26606"/>
          <ac:spMkLst>
            <pc:docMk/>
            <pc:sldMk cId="2989129358" sldId="272"/>
            <ac:spMk id="83" creationId="{AC0D06B0-F19C-459E-B221-A34B506FB5E3}"/>
          </ac:spMkLst>
        </pc:spChg>
        <pc:spChg chg="add del">
          <ac:chgData name="Luka Habuš" userId="066086b1-231b-4161-b0e9-20464f53ba87" providerId="ADAL" clId="{CB315ACD-4637-4BC5-BA26-92E4A37A0488}" dt="2022-01-19T17:29:51.322" v="1030" actId="26606"/>
          <ac:spMkLst>
            <pc:docMk/>
            <pc:sldMk cId="2989129358" sldId="272"/>
            <ac:spMk id="84" creationId="{345B26DA-1C6B-4C66-81C9-9C1877FC2DB1}"/>
          </ac:spMkLst>
        </pc:spChg>
        <pc:spChg chg="add del">
          <ac:chgData name="Luka Habuš" userId="066086b1-231b-4161-b0e9-20464f53ba87" providerId="ADAL" clId="{CB315ACD-4637-4BC5-BA26-92E4A37A0488}" dt="2022-01-19T17:29:51.322" v="1030" actId="26606"/>
          <ac:spMkLst>
            <pc:docMk/>
            <pc:sldMk cId="2989129358" sldId="272"/>
            <ac:spMk id="85" creationId="{98DE6C44-43F8-4DE4-AB81-66853FFEA09A}"/>
          </ac:spMkLst>
        </pc:spChg>
        <pc:spChg chg="add del">
          <ac:chgData name="Luka Habuš" userId="066086b1-231b-4161-b0e9-20464f53ba87" providerId="ADAL" clId="{CB315ACD-4637-4BC5-BA26-92E4A37A0488}" dt="2022-01-19T17:29:51.322" v="1030" actId="26606"/>
          <ac:spMkLst>
            <pc:docMk/>
            <pc:sldMk cId="2989129358" sldId="272"/>
            <ac:spMk id="86" creationId="{2409529B-9B56-4F10-BE4D-F934DB89E57E}"/>
          </ac:spMkLst>
        </pc:spChg>
        <pc:spChg chg="add del">
          <ac:chgData name="Luka Habuš" userId="066086b1-231b-4161-b0e9-20464f53ba87" providerId="ADAL" clId="{CB315ACD-4637-4BC5-BA26-92E4A37A0488}" dt="2022-01-19T17:29:51.322" v="1030" actId="26606"/>
          <ac:spMkLst>
            <pc:docMk/>
            <pc:sldMk cId="2989129358" sldId="272"/>
            <ac:spMk id="87" creationId="{D671A1ED-2C43-464C-A59A-961BC63D96B2}"/>
          </ac:spMkLst>
        </pc:spChg>
        <pc:spChg chg="add del">
          <ac:chgData name="Luka Habuš" userId="066086b1-231b-4161-b0e9-20464f53ba87" providerId="ADAL" clId="{CB315ACD-4637-4BC5-BA26-92E4A37A0488}" dt="2022-01-19T17:30:57.058" v="1130" actId="26606"/>
          <ac:spMkLst>
            <pc:docMk/>
            <pc:sldMk cId="2989129358" sldId="272"/>
            <ac:spMk id="89" creationId="{4C2AC11E-3162-4990-A36E-92B07ECF16C2}"/>
          </ac:spMkLst>
        </pc:spChg>
        <pc:spChg chg="add del">
          <ac:chgData name="Luka Habuš" userId="066086b1-231b-4161-b0e9-20464f53ba87" providerId="ADAL" clId="{CB315ACD-4637-4BC5-BA26-92E4A37A0488}" dt="2022-01-19T17:30:57.058" v="1130" actId="26606"/>
          <ac:spMkLst>
            <pc:docMk/>
            <pc:sldMk cId="2989129358" sldId="272"/>
            <ac:spMk id="90" creationId="{9073D962-D3D2-4A72-8593-65C213CBFFC3}"/>
          </ac:spMkLst>
        </pc:spChg>
        <pc:spChg chg="add del">
          <ac:chgData name="Luka Habuš" userId="066086b1-231b-4161-b0e9-20464f53ba87" providerId="ADAL" clId="{CB315ACD-4637-4BC5-BA26-92E4A37A0488}" dt="2022-01-19T17:30:57.058" v="1130" actId="26606"/>
          <ac:spMkLst>
            <pc:docMk/>
            <pc:sldMk cId="2989129358" sldId="272"/>
            <ac:spMk id="91" creationId="{2387511B-F6E1-4929-AC90-94FB8B6B0F41}"/>
          </ac:spMkLst>
        </pc:spChg>
        <pc:spChg chg="add del">
          <ac:chgData name="Luka Habuš" userId="066086b1-231b-4161-b0e9-20464f53ba87" providerId="ADAL" clId="{CB315ACD-4637-4BC5-BA26-92E4A37A0488}" dt="2022-01-19T17:30:57.058" v="1130" actId="26606"/>
          <ac:spMkLst>
            <pc:docMk/>
            <pc:sldMk cId="2989129358" sldId="272"/>
            <ac:spMk id="92" creationId="{AA58F78C-27AB-465F-AA33-15E08AF267F9}"/>
          </ac:spMkLst>
        </pc:spChg>
        <pc:spChg chg="add mod">
          <ac:chgData name="Luka Habuš" userId="066086b1-231b-4161-b0e9-20464f53ba87" providerId="ADAL" clId="{CB315ACD-4637-4BC5-BA26-92E4A37A0488}" dt="2022-01-19T17:30:51.973" v="1129" actId="20577"/>
          <ac:spMkLst>
            <pc:docMk/>
            <pc:sldMk cId="2989129358" sldId="272"/>
            <ac:spMk id="93" creationId="{B2E78BD6-61EC-4AEE-8D9B-2EAA434DBE06}"/>
          </ac:spMkLst>
        </pc:spChg>
        <pc:spChg chg="add">
          <ac:chgData name="Luka Habuš" userId="066086b1-231b-4161-b0e9-20464f53ba87" providerId="ADAL" clId="{CB315ACD-4637-4BC5-BA26-92E4A37A0488}" dt="2022-01-19T17:30:57.058" v="1130" actId="26606"/>
          <ac:spMkLst>
            <pc:docMk/>
            <pc:sldMk cId="2989129358" sldId="272"/>
            <ac:spMk id="98" creationId="{4C2AC11E-3162-4990-A36E-92B07ECF16C2}"/>
          </ac:spMkLst>
        </pc:spChg>
        <pc:spChg chg="add">
          <ac:chgData name="Luka Habuš" userId="066086b1-231b-4161-b0e9-20464f53ba87" providerId="ADAL" clId="{CB315ACD-4637-4BC5-BA26-92E4A37A0488}" dt="2022-01-19T17:30:57.058" v="1130" actId="26606"/>
          <ac:spMkLst>
            <pc:docMk/>
            <pc:sldMk cId="2989129358" sldId="272"/>
            <ac:spMk id="100" creationId="{9073D962-D3D2-4A72-8593-65C213CBFFC3}"/>
          </ac:spMkLst>
        </pc:spChg>
        <pc:spChg chg="add">
          <ac:chgData name="Luka Habuš" userId="066086b1-231b-4161-b0e9-20464f53ba87" providerId="ADAL" clId="{CB315ACD-4637-4BC5-BA26-92E4A37A0488}" dt="2022-01-19T17:30:57.058" v="1130" actId="26606"/>
          <ac:spMkLst>
            <pc:docMk/>
            <pc:sldMk cId="2989129358" sldId="272"/>
            <ac:spMk id="102" creationId="{2387511B-F6E1-4929-AC90-94FB8B6B0F41}"/>
          </ac:spMkLst>
        </pc:spChg>
        <pc:spChg chg="add">
          <ac:chgData name="Luka Habuš" userId="066086b1-231b-4161-b0e9-20464f53ba87" providerId="ADAL" clId="{CB315ACD-4637-4BC5-BA26-92E4A37A0488}" dt="2022-01-19T17:30:57.058" v="1130" actId="26606"/>
          <ac:spMkLst>
            <pc:docMk/>
            <pc:sldMk cId="2989129358" sldId="272"/>
            <ac:spMk id="104" creationId="{AA58F78C-27AB-465F-AA33-15E08AF267F9}"/>
          </ac:spMkLst>
        </pc:spChg>
        <pc:grpChg chg="add del">
          <ac:chgData name="Luka Habuš" userId="066086b1-231b-4161-b0e9-20464f53ba87" providerId="ADAL" clId="{CB315ACD-4637-4BC5-BA26-92E4A37A0488}" dt="2022-01-19T17:29:08.625" v="1011" actId="26606"/>
          <ac:grpSpMkLst>
            <pc:docMk/>
            <pc:sldMk cId="2989129358" sldId="272"/>
            <ac:grpSpMk id="26" creationId="{770AE191-D2EA-45C9-A44D-830C188F74CB}"/>
          </ac:grpSpMkLst>
        </pc:grpChg>
        <pc:grpChg chg="add del">
          <ac:chgData name="Luka Habuš" userId="066086b1-231b-4161-b0e9-20464f53ba87" providerId="ADAL" clId="{CB315ACD-4637-4BC5-BA26-92E4A37A0488}" dt="2022-01-19T17:29:42.287" v="1024" actId="26606"/>
          <ac:grpSpMkLst>
            <pc:docMk/>
            <pc:sldMk cId="2989129358" sldId="272"/>
            <ac:grpSpMk id="62" creationId="{D2A542E6-1924-4FE2-89D1-3CB19468C1F6}"/>
          </ac:grpSpMkLst>
        </pc:grpChg>
        <pc:picChg chg="add mod ord">
          <ac:chgData name="Luka Habuš" userId="066086b1-231b-4161-b0e9-20464f53ba87" providerId="ADAL" clId="{CB315ACD-4637-4BC5-BA26-92E4A37A0488}" dt="2022-01-19T17:29:51.337" v="1031" actId="26606"/>
          <ac:picMkLst>
            <pc:docMk/>
            <pc:sldMk cId="2989129358" sldId="272"/>
            <ac:picMk id="7" creationId="{A24283C2-CAB3-499C-9E32-BCDBDB123F66}"/>
          </ac:picMkLst>
        </pc:picChg>
        <pc:picChg chg="add mod ord">
          <ac:chgData name="Luka Habuš" userId="066086b1-231b-4161-b0e9-20464f53ba87" providerId="ADAL" clId="{CB315ACD-4637-4BC5-BA26-92E4A37A0488}" dt="2022-01-19T17:29:51.337" v="1031" actId="26606"/>
          <ac:picMkLst>
            <pc:docMk/>
            <pc:sldMk cId="2989129358" sldId="272"/>
            <ac:picMk id="8" creationId="{B54D6553-1AEC-42CF-8CD2-65889A80CF72}"/>
          </ac:picMkLst>
        </pc:picChg>
        <pc:picChg chg="add mod ord">
          <ac:chgData name="Luka Habuš" userId="066086b1-231b-4161-b0e9-20464f53ba87" providerId="ADAL" clId="{CB315ACD-4637-4BC5-BA26-92E4A37A0488}" dt="2022-01-19T17:29:51.337" v="1031" actId="26606"/>
          <ac:picMkLst>
            <pc:docMk/>
            <pc:sldMk cId="2989129358" sldId="272"/>
            <ac:picMk id="9" creationId="{FB8CB19D-DB8F-4435-B452-2F3E05B132FA}"/>
          </ac:picMkLst>
        </pc:picChg>
        <pc:picChg chg="add mod ord">
          <ac:chgData name="Luka Habuš" userId="066086b1-231b-4161-b0e9-20464f53ba87" providerId="ADAL" clId="{CB315ACD-4637-4BC5-BA26-92E4A37A0488}" dt="2022-01-19T17:29:51.337" v="1031" actId="26606"/>
          <ac:picMkLst>
            <pc:docMk/>
            <pc:sldMk cId="2989129358" sldId="272"/>
            <ac:picMk id="10" creationId="{3DCE4317-A403-4B7B-B60B-E2A922D3501E}"/>
          </ac:picMkLst>
        </pc:picChg>
        <pc:cxnChg chg="add del">
          <ac:chgData name="Luka Habuš" userId="066086b1-231b-4161-b0e9-20464f53ba87" providerId="ADAL" clId="{CB315ACD-4637-4BC5-BA26-92E4A37A0488}" dt="2022-01-19T17:29:03.968" v="1009" actId="26606"/>
          <ac:cxnSpMkLst>
            <pc:docMk/>
            <pc:sldMk cId="2989129358" sldId="272"/>
            <ac:cxnSpMk id="15" creationId="{DFDA47BC-3069-47F5-8257-24B3B1F76A08}"/>
          </ac:cxnSpMkLst>
        </pc:cxnChg>
        <pc:cxnChg chg="add del">
          <ac:chgData name="Luka Habuš" userId="066086b1-231b-4161-b0e9-20464f53ba87" providerId="ADAL" clId="{CB315ACD-4637-4BC5-BA26-92E4A37A0488}" dt="2022-01-19T17:29:03.968" v="1009" actId="26606"/>
          <ac:cxnSpMkLst>
            <pc:docMk/>
            <pc:sldMk cId="2989129358" sldId="272"/>
            <ac:cxnSpMk id="19" creationId="{942B920A-73AD-402A-8EEF-B88E1A9398B8}"/>
          </ac:cxnSpMkLst>
        </pc:cxnChg>
        <pc:cxnChg chg="add del">
          <ac:chgData name="Luka Habuš" userId="066086b1-231b-4161-b0e9-20464f53ba87" providerId="ADAL" clId="{CB315ACD-4637-4BC5-BA26-92E4A37A0488}" dt="2022-01-19T17:29:03.968" v="1009" actId="26606"/>
          <ac:cxnSpMkLst>
            <pc:docMk/>
            <pc:sldMk cId="2989129358" sldId="272"/>
            <ac:cxnSpMk id="21" creationId="{00C9EB70-BC82-414A-BF8D-AD7FC6727616}"/>
          </ac:cxnSpMkLst>
        </pc:cxnChg>
        <pc:cxnChg chg="add del">
          <ac:chgData name="Luka Habuš" userId="066086b1-231b-4161-b0e9-20464f53ba87" providerId="ADAL" clId="{CB315ACD-4637-4BC5-BA26-92E4A37A0488}" dt="2022-01-19T17:29:03.968" v="1009" actId="26606"/>
          <ac:cxnSpMkLst>
            <pc:docMk/>
            <pc:sldMk cId="2989129358" sldId="272"/>
            <ac:cxnSpMk id="23" creationId="{3217665F-0036-444A-8D4A-33AF36A36A42}"/>
          </ac:cxnSpMkLst>
        </pc:cxnChg>
        <pc:cxnChg chg="add del">
          <ac:chgData name="Luka Habuš" userId="066086b1-231b-4161-b0e9-20464f53ba87" providerId="ADAL" clId="{CB315ACD-4637-4BC5-BA26-92E4A37A0488}" dt="2022-01-19T17:29:11.974" v="1013" actId="26606"/>
          <ac:cxnSpMkLst>
            <pc:docMk/>
            <pc:sldMk cId="2989129358" sldId="272"/>
            <ac:cxnSpMk id="29" creationId="{DFDA47BC-3069-47F5-8257-24B3B1F76A08}"/>
          </ac:cxnSpMkLst>
        </pc:cxnChg>
        <pc:cxnChg chg="add del">
          <ac:chgData name="Luka Habuš" userId="066086b1-231b-4161-b0e9-20464f53ba87" providerId="ADAL" clId="{CB315ACD-4637-4BC5-BA26-92E4A37A0488}" dt="2022-01-19T17:29:11.974" v="1013" actId="26606"/>
          <ac:cxnSpMkLst>
            <pc:docMk/>
            <pc:sldMk cId="2989129358" sldId="272"/>
            <ac:cxnSpMk id="31" creationId="{942B920A-73AD-402A-8EEF-B88E1A9398B8}"/>
          </ac:cxnSpMkLst>
        </pc:cxnChg>
        <pc:cxnChg chg="add del">
          <ac:chgData name="Luka Habuš" userId="066086b1-231b-4161-b0e9-20464f53ba87" providerId="ADAL" clId="{CB315ACD-4637-4BC5-BA26-92E4A37A0488}" dt="2022-01-19T17:29:11.974" v="1013" actId="26606"/>
          <ac:cxnSpMkLst>
            <pc:docMk/>
            <pc:sldMk cId="2989129358" sldId="272"/>
            <ac:cxnSpMk id="32" creationId="{00C9EB70-BC82-414A-BF8D-AD7FC6727616}"/>
          </ac:cxnSpMkLst>
        </pc:cxnChg>
        <pc:cxnChg chg="add del">
          <ac:chgData name="Luka Habuš" userId="066086b1-231b-4161-b0e9-20464f53ba87" providerId="ADAL" clId="{CB315ACD-4637-4BC5-BA26-92E4A37A0488}" dt="2022-01-19T17:29:11.974" v="1013" actId="26606"/>
          <ac:cxnSpMkLst>
            <pc:docMk/>
            <pc:sldMk cId="2989129358" sldId="272"/>
            <ac:cxnSpMk id="33" creationId="{3217665F-0036-444A-8D4A-33AF36A36A42}"/>
          </ac:cxnSpMkLst>
        </pc:cxnChg>
        <pc:cxnChg chg="add del">
          <ac:chgData name="Luka Habuš" userId="066086b1-231b-4161-b0e9-20464f53ba87" providerId="ADAL" clId="{CB315ACD-4637-4BC5-BA26-92E4A37A0488}" dt="2022-01-19T17:29:51.337" v="1031" actId="26606"/>
          <ac:cxnSpMkLst>
            <pc:docMk/>
            <pc:sldMk cId="2989129358" sldId="272"/>
            <ac:cxnSpMk id="37" creationId="{DFDA47BC-3069-47F5-8257-24B3B1F76A08}"/>
          </ac:cxnSpMkLst>
        </pc:cxnChg>
        <pc:cxnChg chg="add del">
          <ac:chgData name="Luka Habuš" userId="066086b1-231b-4161-b0e9-20464f53ba87" providerId="ADAL" clId="{CB315ACD-4637-4BC5-BA26-92E4A37A0488}" dt="2022-01-19T17:29:51.337" v="1031" actId="26606"/>
          <ac:cxnSpMkLst>
            <pc:docMk/>
            <pc:sldMk cId="2989129358" sldId="272"/>
            <ac:cxnSpMk id="39" creationId="{942B920A-73AD-402A-8EEF-B88E1A9398B8}"/>
          </ac:cxnSpMkLst>
        </pc:cxnChg>
        <pc:cxnChg chg="add del">
          <ac:chgData name="Luka Habuš" userId="066086b1-231b-4161-b0e9-20464f53ba87" providerId="ADAL" clId="{CB315ACD-4637-4BC5-BA26-92E4A37A0488}" dt="2022-01-19T17:29:51.337" v="1031" actId="26606"/>
          <ac:cxnSpMkLst>
            <pc:docMk/>
            <pc:sldMk cId="2989129358" sldId="272"/>
            <ac:cxnSpMk id="40" creationId="{00C9EB70-BC82-414A-BF8D-AD7FC6727616}"/>
          </ac:cxnSpMkLst>
        </pc:cxnChg>
        <pc:cxnChg chg="add del">
          <ac:chgData name="Luka Habuš" userId="066086b1-231b-4161-b0e9-20464f53ba87" providerId="ADAL" clId="{CB315ACD-4637-4BC5-BA26-92E4A37A0488}" dt="2022-01-19T17:29:51.337" v="1031" actId="26606"/>
          <ac:cxnSpMkLst>
            <pc:docMk/>
            <pc:sldMk cId="2989129358" sldId="272"/>
            <ac:cxnSpMk id="41" creationId="{3217665F-0036-444A-8D4A-33AF36A36A42}"/>
          </ac:cxnSpMkLst>
        </pc:cxnChg>
        <pc:cxnChg chg="add del">
          <ac:chgData name="Luka Habuš" userId="066086b1-231b-4161-b0e9-20464f53ba87" providerId="ADAL" clId="{CB315ACD-4637-4BC5-BA26-92E4A37A0488}" dt="2022-01-19T17:29:30.751" v="1018" actId="26606"/>
          <ac:cxnSpMkLst>
            <pc:docMk/>
            <pc:sldMk cId="2989129358" sldId="272"/>
            <ac:cxnSpMk id="52" creationId="{0825E110-0C82-46B4-B14F-14FEDF8C2AB6}"/>
          </ac:cxnSpMkLst>
        </pc:cxnChg>
        <pc:cxnChg chg="add del">
          <ac:chgData name="Luka Habuš" userId="066086b1-231b-4161-b0e9-20464f53ba87" providerId="ADAL" clId="{CB315ACD-4637-4BC5-BA26-92E4A37A0488}" dt="2022-01-19T17:29:30.751" v="1018" actId="26606"/>
          <ac:cxnSpMkLst>
            <pc:docMk/>
            <pc:sldMk cId="2989129358" sldId="272"/>
            <ac:cxnSpMk id="54" creationId="{E37FF09F-1F54-46D1-B139-16AD435BD263}"/>
          </ac:cxnSpMkLst>
        </pc:cxnChg>
        <pc:cxnChg chg="add del">
          <ac:chgData name="Luka Habuš" userId="066086b1-231b-4161-b0e9-20464f53ba87" providerId="ADAL" clId="{CB315ACD-4637-4BC5-BA26-92E4A37A0488}" dt="2022-01-19T17:29:35.613" v="1020" actId="26606"/>
          <ac:cxnSpMkLst>
            <pc:docMk/>
            <pc:sldMk cId="2989129358" sldId="272"/>
            <ac:cxnSpMk id="56" creationId="{5C34627B-48E6-4F4D-B843-97717A86B490}"/>
          </ac:cxnSpMkLst>
        </pc:cxnChg>
        <pc:cxnChg chg="add del">
          <ac:chgData name="Luka Habuš" userId="066086b1-231b-4161-b0e9-20464f53ba87" providerId="ADAL" clId="{CB315ACD-4637-4BC5-BA26-92E4A37A0488}" dt="2022-01-19T17:29:47.466" v="1026" actId="26606"/>
          <ac:cxnSpMkLst>
            <pc:docMk/>
            <pc:sldMk cId="2989129358" sldId="272"/>
            <ac:cxnSpMk id="68" creationId="{FB9683CF-0DA1-46CF-ACAC-D8EE1B15BDB7}"/>
          </ac:cxnSpMkLst>
        </pc:cxnChg>
        <pc:cxnChg chg="add del">
          <ac:chgData name="Luka Habuš" userId="066086b1-231b-4161-b0e9-20464f53ba87" providerId="ADAL" clId="{CB315ACD-4637-4BC5-BA26-92E4A37A0488}" dt="2022-01-19T17:29:47.466" v="1026" actId="26606"/>
          <ac:cxnSpMkLst>
            <pc:docMk/>
            <pc:sldMk cId="2989129358" sldId="272"/>
            <ac:cxnSpMk id="69" creationId="{C2AE770B-9BD5-45F7-9DD4-D3FFD62FE6FE}"/>
          </ac:cxnSpMkLst>
        </pc:cxnChg>
        <pc:cxnChg chg="add del">
          <ac:chgData name="Luka Habuš" userId="066086b1-231b-4161-b0e9-20464f53ba87" providerId="ADAL" clId="{CB315ACD-4637-4BC5-BA26-92E4A37A0488}" dt="2022-01-19T17:29:47.466" v="1026" actId="26606"/>
          <ac:cxnSpMkLst>
            <pc:docMk/>
            <pc:sldMk cId="2989129358" sldId="272"/>
            <ac:cxnSpMk id="70" creationId="{24A55763-CE5D-4A9B-A9F7-982C800073B9}"/>
          </ac:cxnSpMkLst>
        </pc:cxnChg>
        <pc:cxnChg chg="add del">
          <ac:chgData name="Luka Habuš" userId="066086b1-231b-4161-b0e9-20464f53ba87" providerId="ADAL" clId="{CB315ACD-4637-4BC5-BA26-92E4A37A0488}" dt="2022-01-19T17:29:47.466" v="1026" actId="26606"/>
          <ac:cxnSpMkLst>
            <pc:docMk/>
            <pc:sldMk cId="2989129358" sldId="272"/>
            <ac:cxnSpMk id="71" creationId="{4E4DDBE7-307B-40B1-B6B5-5B376C16D732}"/>
          </ac:cxnSpMkLst>
        </pc:cxnChg>
      </pc:sldChg>
      <pc:sldChg chg="addSp delSp modSp new mod">
        <pc:chgData name="Luka Habuš" userId="066086b1-231b-4161-b0e9-20464f53ba87" providerId="ADAL" clId="{CB315ACD-4637-4BC5-BA26-92E4A37A0488}" dt="2022-01-19T17:32:47.765" v="1228" actId="20577"/>
        <pc:sldMkLst>
          <pc:docMk/>
          <pc:sldMk cId="304248056" sldId="273"/>
        </pc:sldMkLst>
        <pc:spChg chg="mod">
          <ac:chgData name="Luka Habuš" userId="066086b1-231b-4161-b0e9-20464f53ba87" providerId="ADAL" clId="{CB315ACD-4637-4BC5-BA26-92E4A37A0488}" dt="2022-01-19T17:32:47.765" v="1228" actId="20577"/>
          <ac:spMkLst>
            <pc:docMk/>
            <pc:sldMk cId="304248056" sldId="273"/>
            <ac:spMk id="2" creationId="{90E76126-7819-4E1D-85CF-5BFD5BAFB481}"/>
          </ac:spMkLst>
        </pc:spChg>
        <pc:spChg chg="del">
          <ac:chgData name="Luka Habuš" userId="066086b1-231b-4161-b0e9-20464f53ba87" providerId="ADAL" clId="{CB315ACD-4637-4BC5-BA26-92E4A37A0488}" dt="2022-01-19T17:31:47.098" v="1162"/>
          <ac:spMkLst>
            <pc:docMk/>
            <pc:sldMk cId="304248056" sldId="273"/>
            <ac:spMk id="3" creationId="{C51B3ADC-5EA7-4D54-A0AA-AF5E88BAE8A6}"/>
          </ac:spMkLst>
        </pc:spChg>
        <pc:spChg chg="del">
          <ac:chgData name="Luka Habuš" userId="066086b1-231b-4161-b0e9-20464f53ba87" providerId="ADAL" clId="{CB315ACD-4637-4BC5-BA26-92E4A37A0488}" dt="2022-01-19T17:31:52.016" v="1163"/>
          <ac:spMkLst>
            <pc:docMk/>
            <pc:sldMk cId="304248056" sldId="273"/>
            <ac:spMk id="4" creationId="{77D5E401-A7CA-4281-8C7C-BD2B01E132F5}"/>
          </ac:spMkLst>
        </pc:spChg>
        <pc:picChg chg="add mod">
          <ac:chgData name="Luka Habuš" userId="066086b1-231b-4161-b0e9-20464f53ba87" providerId="ADAL" clId="{CB315ACD-4637-4BC5-BA26-92E4A37A0488}" dt="2022-01-19T17:31:47.098" v="1162"/>
          <ac:picMkLst>
            <pc:docMk/>
            <pc:sldMk cId="304248056" sldId="273"/>
            <ac:picMk id="5" creationId="{CE72D35E-25CA-449E-A07A-110AA9FCDEE1}"/>
          </ac:picMkLst>
        </pc:picChg>
        <pc:picChg chg="add mod">
          <ac:chgData name="Luka Habuš" userId="066086b1-231b-4161-b0e9-20464f53ba87" providerId="ADAL" clId="{CB315ACD-4637-4BC5-BA26-92E4A37A0488}" dt="2022-01-19T17:31:52.016" v="1163"/>
          <ac:picMkLst>
            <pc:docMk/>
            <pc:sldMk cId="304248056" sldId="273"/>
            <ac:picMk id="6" creationId="{55CB8D44-A142-43BE-989E-F64380108DC9}"/>
          </ac:picMkLst>
        </pc:picChg>
      </pc:sldChg>
      <pc:sldChg chg="addSp delSp modSp new mod addCm delCm modCm">
        <pc:chgData name="Luka Habuš" userId="066086b1-231b-4161-b0e9-20464f53ba87" providerId="ADAL" clId="{CB315ACD-4637-4BC5-BA26-92E4A37A0488}" dt="2022-01-19T17:50:52.788" v="1347"/>
        <pc:sldMkLst>
          <pc:docMk/>
          <pc:sldMk cId="2049710505" sldId="274"/>
        </pc:sldMkLst>
        <pc:spChg chg="mod">
          <ac:chgData name="Luka Habuš" userId="066086b1-231b-4161-b0e9-20464f53ba87" providerId="ADAL" clId="{CB315ACD-4637-4BC5-BA26-92E4A37A0488}" dt="2022-01-19T17:34:05.375" v="1280" actId="20577"/>
          <ac:spMkLst>
            <pc:docMk/>
            <pc:sldMk cId="2049710505" sldId="274"/>
            <ac:spMk id="2" creationId="{6FCB7A19-4E0B-4405-82C0-328E6E7CCE3E}"/>
          </ac:spMkLst>
        </pc:spChg>
        <pc:spChg chg="del">
          <ac:chgData name="Luka Habuš" userId="066086b1-231b-4161-b0e9-20464f53ba87" providerId="ADAL" clId="{CB315ACD-4637-4BC5-BA26-92E4A37A0488}" dt="2022-01-19T17:33:16.942" v="1256"/>
          <ac:spMkLst>
            <pc:docMk/>
            <pc:sldMk cId="2049710505" sldId="274"/>
            <ac:spMk id="3" creationId="{4B1FA12F-3B65-426E-83E3-464A5261F99E}"/>
          </ac:spMkLst>
        </pc:spChg>
        <pc:spChg chg="del">
          <ac:chgData name="Luka Habuš" userId="066086b1-231b-4161-b0e9-20464f53ba87" providerId="ADAL" clId="{CB315ACD-4637-4BC5-BA26-92E4A37A0488}" dt="2022-01-19T17:33:21.295" v="1257"/>
          <ac:spMkLst>
            <pc:docMk/>
            <pc:sldMk cId="2049710505" sldId="274"/>
            <ac:spMk id="4" creationId="{AB135B5A-4D2F-4389-A057-A138C115497E}"/>
          </ac:spMkLst>
        </pc:spChg>
        <pc:spChg chg="add mod">
          <ac:chgData name="Luka Habuš" userId="066086b1-231b-4161-b0e9-20464f53ba87" providerId="ADAL" clId="{CB315ACD-4637-4BC5-BA26-92E4A37A0488}" dt="2022-01-19T17:35:18.590" v="1285" actId="1076"/>
          <ac:spMkLst>
            <pc:docMk/>
            <pc:sldMk cId="2049710505" sldId="274"/>
            <ac:spMk id="7" creationId="{BA8CADFB-100D-4054-98EE-D6B893EAAEC2}"/>
          </ac:spMkLst>
        </pc:spChg>
        <pc:spChg chg="add mod">
          <ac:chgData name="Luka Habuš" userId="066086b1-231b-4161-b0e9-20464f53ba87" providerId="ADAL" clId="{CB315ACD-4637-4BC5-BA26-92E4A37A0488}" dt="2022-01-19T17:36:06.519" v="1291" actId="1076"/>
          <ac:spMkLst>
            <pc:docMk/>
            <pc:sldMk cId="2049710505" sldId="274"/>
            <ac:spMk id="8" creationId="{45B2CBC9-0184-4D02-B7DA-C7F997075BFB}"/>
          </ac:spMkLst>
        </pc:spChg>
        <pc:picChg chg="add mod">
          <ac:chgData name="Luka Habuš" userId="066086b1-231b-4161-b0e9-20464f53ba87" providerId="ADAL" clId="{CB315ACD-4637-4BC5-BA26-92E4A37A0488}" dt="2022-01-19T17:33:47.434" v="1278" actId="962"/>
          <ac:picMkLst>
            <pc:docMk/>
            <pc:sldMk cId="2049710505" sldId="274"/>
            <ac:picMk id="5" creationId="{0F4D4851-A38C-4D72-839A-E13ED8EF8C8B}"/>
          </ac:picMkLst>
        </pc:picChg>
        <pc:picChg chg="add mod">
          <ac:chgData name="Luka Habuš" userId="066086b1-231b-4161-b0e9-20464f53ba87" providerId="ADAL" clId="{CB315ACD-4637-4BC5-BA26-92E4A37A0488}" dt="2022-01-19T17:35:52.140" v="1290" actId="14100"/>
          <ac:picMkLst>
            <pc:docMk/>
            <pc:sldMk cId="2049710505" sldId="274"/>
            <ac:picMk id="6" creationId="{311F2C98-F20B-4438-AC6B-01ED75027F34}"/>
          </ac:picMkLst>
        </pc:picChg>
      </pc:sldChg>
      <pc:sldChg chg="addSp delSp modSp new mod">
        <pc:chgData name="Luka Habuš" userId="066086b1-231b-4161-b0e9-20464f53ba87" providerId="ADAL" clId="{CB315ACD-4637-4BC5-BA26-92E4A37A0488}" dt="2022-01-19T17:38:12.422" v="1307" actId="1076"/>
        <pc:sldMkLst>
          <pc:docMk/>
          <pc:sldMk cId="1702826547" sldId="275"/>
        </pc:sldMkLst>
        <pc:spChg chg="mod">
          <ac:chgData name="Luka Habuš" userId="066086b1-231b-4161-b0e9-20464f53ba87" providerId="ADAL" clId="{CB315ACD-4637-4BC5-BA26-92E4A37A0488}" dt="2022-01-19T17:37:00.835" v="1295"/>
          <ac:spMkLst>
            <pc:docMk/>
            <pc:sldMk cId="1702826547" sldId="275"/>
            <ac:spMk id="2" creationId="{711F52A3-6973-47BC-AACA-081465D47B9F}"/>
          </ac:spMkLst>
        </pc:spChg>
        <pc:spChg chg="del">
          <ac:chgData name="Luka Habuš" userId="066086b1-231b-4161-b0e9-20464f53ba87" providerId="ADAL" clId="{CB315ACD-4637-4BC5-BA26-92E4A37A0488}" dt="2022-01-19T17:37:07.396" v="1296"/>
          <ac:spMkLst>
            <pc:docMk/>
            <pc:sldMk cId="1702826547" sldId="275"/>
            <ac:spMk id="3" creationId="{54269EEE-6257-42BF-8430-011E099B3D27}"/>
          </ac:spMkLst>
        </pc:spChg>
        <pc:spChg chg="del">
          <ac:chgData name="Luka Habuš" userId="066086b1-231b-4161-b0e9-20464f53ba87" providerId="ADAL" clId="{CB315ACD-4637-4BC5-BA26-92E4A37A0488}" dt="2022-01-19T17:37:12.379" v="1297"/>
          <ac:spMkLst>
            <pc:docMk/>
            <pc:sldMk cId="1702826547" sldId="275"/>
            <ac:spMk id="4" creationId="{1EBB6C2B-EF99-4B42-B29B-586603F94660}"/>
          </ac:spMkLst>
        </pc:spChg>
        <pc:spChg chg="add mod">
          <ac:chgData name="Luka Habuš" userId="066086b1-231b-4161-b0e9-20464f53ba87" providerId="ADAL" clId="{CB315ACD-4637-4BC5-BA26-92E4A37A0488}" dt="2022-01-19T17:38:12.422" v="1307" actId="1076"/>
          <ac:spMkLst>
            <pc:docMk/>
            <pc:sldMk cId="1702826547" sldId="275"/>
            <ac:spMk id="7" creationId="{F6D131D1-135E-4DA6-8EAF-FD2A75760AC9}"/>
          </ac:spMkLst>
        </pc:spChg>
        <pc:spChg chg="add mod">
          <ac:chgData name="Luka Habuš" userId="066086b1-231b-4161-b0e9-20464f53ba87" providerId="ADAL" clId="{CB315ACD-4637-4BC5-BA26-92E4A37A0488}" dt="2022-01-19T17:38:09.046" v="1306" actId="1076"/>
          <ac:spMkLst>
            <pc:docMk/>
            <pc:sldMk cId="1702826547" sldId="275"/>
            <ac:spMk id="8" creationId="{227403FC-F8E8-4074-9BDE-828712E639AE}"/>
          </ac:spMkLst>
        </pc:spChg>
        <pc:picChg chg="add mod">
          <ac:chgData name="Luka Habuš" userId="066086b1-231b-4161-b0e9-20464f53ba87" providerId="ADAL" clId="{CB315ACD-4637-4BC5-BA26-92E4A37A0488}" dt="2022-01-19T17:38:00.974" v="1304" actId="14100"/>
          <ac:picMkLst>
            <pc:docMk/>
            <pc:sldMk cId="1702826547" sldId="275"/>
            <ac:picMk id="5" creationId="{9321709E-98BE-4E87-BDB1-FB02E1D7A5E8}"/>
          </ac:picMkLst>
        </pc:picChg>
        <pc:picChg chg="add mod">
          <ac:chgData name="Luka Habuš" userId="066086b1-231b-4161-b0e9-20464f53ba87" providerId="ADAL" clId="{CB315ACD-4637-4BC5-BA26-92E4A37A0488}" dt="2022-01-19T17:38:04.127" v="1305" actId="14100"/>
          <ac:picMkLst>
            <pc:docMk/>
            <pc:sldMk cId="1702826547" sldId="275"/>
            <ac:picMk id="6" creationId="{FD3A31D9-0B5D-4245-8651-AC8F951E90D7}"/>
          </ac:picMkLst>
        </pc:picChg>
      </pc:sldChg>
      <pc:sldChg chg="addSp delSp modSp new mod modClrScheme chgLayout">
        <pc:chgData name="Luka Habuš" userId="066086b1-231b-4161-b0e9-20464f53ba87" providerId="ADAL" clId="{CB315ACD-4637-4BC5-BA26-92E4A37A0488}" dt="2022-01-19T17:39:03.927" v="1320" actId="20577"/>
        <pc:sldMkLst>
          <pc:docMk/>
          <pc:sldMk cId="2179428307" sldId="276"/>
        </pc:sldMkLst>
        <pc:spChg chg="del mod ord">
          <ac:chgData name="Luka Habuš" userId="066086b1-231b-4161-b0e9-20464f53ba87" providerId="ADAL" clId="{CB315ACD-4637-4BC5-BA26-92E4A37A0488}" dt="2022-01-19T17:38:59.952" v="1309" actId="700"/>
          <ac:spMkLst>
            <pc:docMk/>
            <pc:sldMk cId="2179428307" sldId="276"/>
            <ac:spMk id="2" creationId="{CFA5D2F5-5D82-4AFF-ACF8-CE93421AD34A}"/>
          </ac:spMkLst>
        </pc:spChg>
        <pc:spChg chg="del mod ord">
          <ac:chgData name="Luka Habuš" userId="066086b1-231b-4161-b0e9-20464f53ba87" providerId="ADAL" clId="{CB315ACD-4637-4BC5-BA26-92E4A37A0488}" dt="2022-01-19T17:38:59.952" v="1309" actId="700"/>
          <ac:spMkLst>
            <pc:docMk/>
            <pc:sldMk cId="2179428307" sldId="276"/>
            <ac:spMk id="3" creationId="{806E320E-90E0-478D-94E5-1CE35277FE89}"/>
          </ac:spMkLst>
        </pc:spChg>
        <pc:spChg chg="del">
          <ac:chgData name="Luka Habuš" userId="066086b1-231b-4161-b0e9-20464f53ba87" providerId="ADAL" clId="{CB315ACD-4637-4BC5-BA26-92E4A37A0488}" dt="2022-01-19T17:38:59.952" v="1309" actId="700"/>
          <ac:spMkLst>
            <pc:docMk/>
            <pc:sldMk cId="2179428307" sldId="276"/>
            <ac:spMk id="4" creationId="{38CBF4C0-4B71-4185-AA92-100A12496F85}"/>
          </ac:spMkLst>
        </pc:spChg>
        <pc:spChg chg="add mod ord">
          <ac:chgData name="Luka Habuš" userId="066086b1-231b-4161-b0e9-20464f53ba87" providerId="ADAL" clId="{CB315ACD-4637-4BC5-BA26-92E4A37A0488}" dt="2022-01-19T17:39:03.927" v="1320" actId="20577"/>
          <ac:spMkLst>
            <pc:docMk/>
            <pc:sldMk cId="2179428307" sldId="276"/>
            <ac:spMk id="5" creationId="{458B7BA2-29B6-4397-A7E4-1597AC2D4F1B}"/>
          </ac:spMkLst>
        </pc:spChg>
        <pc:spChg chg="add del mod ord">
          <ac:chgData name="Luka Habuš" userId="066086b1-231b-4161-b0e9-20464f53ba87" providerId="ADAL" clId="{CB315ACD-4637-4BC5-BA26-92E4A37A0488}" dt="2022-01-19T17:39:01.104" v="1310"/>
          <ac:spMkLst>
            <pc:docMk/>
            <pc:sldMk cId="2179428307" sldId="276"/>
            <ac:spMk id="6" creationId="{E9AB5444-C867-4301-9F2C-223913996EFB}"/>
          </ac:spMkLst>
        </pc:spChg>
        <pc:picChg chg="add mod">
          <ac:chgData name="Luka Habuš" userId="066086b1-231b-4161-b0e9-20464f53ba87" providerId="ADAL" clId="{CB315ACD-4637-4BC5-BA26-92E4A37A0488}" dt="2022-01-19T17:39:01.104" v="1310"/>
          <ac:picMkLst>
            <pc:docMk/>
            <pc:sldMk cId="2179428307" sldId="276"/>
            <ac:picMk id="7" creationId="{E17BAFFC-D10E-481C-9424-598AB5232362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369BC-5EF2-4EB8-B786-69432FC8E1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F340E2-575B-4DEF-90C7-434EEF156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F7520-29B7-4B02-AC0D-6EBDBC6FD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CB6D9E-426A-435D-9FEE-D03A166C9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88A02-A553-48EE-926F-DD66488A2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624229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FF518-E5B9-4C75-AA74-40DBAA21E0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F6C98F-B0A1-4A6B-BFD5-63962490EB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5EF725-3DDC-4D2D-8F6B-B9D85A497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3E1965-9AC1-465A-AE82-547036FCF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590878-A974-4956-B1D5-CF99E3836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414309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BC83D5-75F9-4E03-9C3D-9824CF44CC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3CC5F6-0914-44A3-9CAA-548CE408A3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45987-8430-40CE-AAE7-168D7D6AE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A5A4CD-6F39-4F8F-B742-F36F08FEF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D933D-D0D0-4546-945C-6010D77B8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898197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E7731-C11D-47B8-A677-167AC9B46E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3561F-9B73-4786-986B-5DDB5F2F4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8FE25-119F-4FBE-9D00-A6DDAA405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BB57C6-A44F-4DE7-968E-BA194BE65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EEFC6-5D2C-4A81-8387-A0F17AE34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337438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8F818-FDC8-4F71-97F3-9ECB60F6E5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36F468-D3BD-4980-970A-A25D54CE82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E0C3D3-B00D-4CAF-B5A1-7059B4582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9F9123-E2B7-4AAE-9C5A-6A6A80835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B8CDF1-2316-4F53-B801-83C287FAB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712364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E9563-4690-45C9-B501-7FF7F7954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1FBD50-B85E-4B03-A43F-581E960E07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AD29BB-5FE8-47B7-B78B-65FF8E5F4B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8878C1-3089-443E-9ECB-CB6DCFDC28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0631CE-2E6A-454E-A8D6-DF718EE7C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897D21-039C-4A16-9E4E-BC0AE03C4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88966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FA07C-A14F-4DF1-BAC3-6E60244CA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43CE7-9DCA-4465-9D65-21BA7EAC70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537B3-8354-498E-9AA3-1C9086B31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778D68-6016-49DA-99CA-19EAA8CF1C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C93EB6-378F-4A0B-B969-6DCFAEE464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354BF1-2A6A-4A95-AEF9-88A9964DA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ABE13A-881C-4E79-BFA7-D2683F488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F602EA-E155-421D-854E-8D1A60571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96571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3577A-B898-4EB1-86E6-5B82B6C34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015AD7-0BCF-407A-801C-B6EF751FE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C211B1-E3FE-4B79-B578-817204989B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F9796-58D8-4FCB-ACA2-2565E62EB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98572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94570D-7985-4FE1-B5BE-B97254EE9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9F5A17-3EF8-4851-A8E0-EB660492DA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CB4979-40EB-4B24-954C-55659BC4A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8888219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BBF99-7D69-4D31-ADAB-7FB8C8CD5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59729-4ED9-4B45-8F45-1EEF65E4F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CEE574-DB29-471D-A9A8-3795CD984C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D0B01A-EA9E-4D60-B717-69E50A2B3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24684A-5AA1-42C9-8158-C891AEA9B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8F9258-F2EB-4BC4-8ACA-D19FF59B6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648162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78281-C39B-4BA2-BF9B-9142EEAE2F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972C5A-BB72-4DFF-907E-103D72DC55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r-H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298F97-4DD3-4030-A8D2-97171CE42D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2B2FB0-7D9C-4B67-8A0F-FC40FE554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9CD2A7-444C-4588-9EE5-6227B145F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4CCEB0-3CDF-46C7-97FF-642E741F5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302507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EA8337-C48C-417D-A10E-79528425D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hr-H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87BB6-A257-4306-9078-0168AA247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r-H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803B04-A979-4881-A131-6F01EBEAFA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BE95C-E113-46DE-B36B-48E29CA91337}" type="datetimeFigureOut">
              <a:rPr lang="hr-HR" smtClean="0"/>
              <a:t>19.1.2022.</a:t>
            </a:fld>
            <a:endParaRPr lang="hr-H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F5660-8C59-4704-80BC-5D00DF9FCF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F807EA-9ACA-4EF8-970C-0847B1378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69666-858B-45BC-883F-45D99E88EF6C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311866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r-Latn-R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7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9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C2EC1E-F4AF-4BB5-AE7E-32C6433F30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endParaRPr lang="hr-HR" sz="2000">
              <a:solidFill>
                <a:srgbClr val="080808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22A925-5D48-428F-9A61-82E40DFEA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>
                <a:solidFill>
                  <a:srgbClr val="080808"/>
                </a:solidFill>
              </a:rPr>
              <a:t>VR kemijski laboratorij</a:t>
            </a:r>
            <a:endParaRPr lang="hr-HR" sz="3600">
              <a:solidFill>
                <a:srgbClr val="080808"/>
              </a:solidFill>
            </a:endParaRPr>
          </a:p>
        </p:txBody>
      </p:sp>
      <p:sp>
        <p:nvSpPr>
          <p:cNvPr id="44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717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04DCDEA-60EE-4FBF-B515-F83D82F966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45.png">
            <a:extLst>
              <a:ext uri="{FF2B5EF4-FFF2-40B4-BE49-F238E27FC236}">
                <a16:creationId xmlns:a16="http://schemas.microsoft.com/office/drawing/2014/main" id="{CA33E1F5-6EC2-4963-B7B7-DD2AE34D570A}"/>
              </a:ext>
            </a:extLst>
          </p:cNvPr>
          <p:cNvPicPr/>
          <p:nvPr/>
        </p:nvPicPr>
        <p:blipFill rotWithShape="1">
          <a:blip r:embed="rId2"/>
          <a:srcRect r="1" b="8003"/>
          <a:stretch/>
        </p:blipFill>
        <p:spPr>
          <a:xfrm>
            <a:off x="4426858" y="3429004"/>
            <a:ext cx="7765144" cy="3428999"/>
          </a:xfrm>
          <a:prstGeom prst="rect">
            <a:avLst/>
          </a:prstGeom>
        </p:spPr>
      </p:pic>
      <p:pic>
        <p:nvPicPr>
          <p:cNvPr id="8" name="image50.png">
            <a:extLst>
              <a:ext uri="{FF2B5EF4-FFF2-40B4-BE49-F238E27FC236}">
                <a16:creationId xmlns:a16="http://schemas.microsoft.com/office/drawing/2014/main" id="{166E24D4-8EFA-4E1B-A598-649D480D2BCF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9129" r="1" b="10089"/>
          <a:stretch/>
        </p:blipFill>
        <p:spPr>
          <a:xfrm>
            <a:off x="4426853" y="-3"/>
            <a:ext cx="7765146" cy="3434400"/>
          </a:xfrm>
          <a:prstGeom prst="rect">
            <a:avLst/>
          </a:prstGeom>
        </p:spPr>
      </p:pic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34D94F3A-BF39-47F6-9AAA-3C61AF7E0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34C70C-D4DF-4040-B031-CDCB35CED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424" y="2682934"/>
            <a:ext cx="3385558" cy="149213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hr-HR" sz="3400" dirty="0"/>
              <a:t>Interakcija s korisničkim sučeljem</a:t>
            </a:r>
            <a:endParaRPr lang="en-US" sz="3400" dirty="0"/>
          </a:p>
        </p:txBody>
      </p:sp>
    </p:spTree>
    <p:extLst>
      <p:ext uri="{BB962C8B-B14F-4D97-AF65-F5344CB8AC3E}">
        <p14:creationId xmlns:p14="http://schemas.microsoft.com/office/powerpoint/2010/main" val="3786692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60">
            <a:extLst>
              <a:ext uri="{FF2B5EF4-FFF2-40B4-BE49-F238E27FC236}">
                <a16:creationId xmlns:a16="http://schemas.microsoft.com/office/drawing/2014/main" id="{4281BC32-FF58-4898-A6B5-7B3D059BC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0D614406-135F-4875-9C87-53822CB1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213969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A47020BD-3785-4628-8C5E-A4011B43E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39694"/>
            <a:ext cx="12192000" cy="14630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8" name="image28.png">
            <a:extLst>
              <a:ext uri="{FF2B5EF4-FFF2-40B4-BE49-F238E27FC236}">
                <a16:creationId xmlns:a16="http://schemas.microsoft.com/office/drawing/2014/main" id="{46BC22FB-D811-4041-8CE0-8B71C2BDC297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958850" y="2932113"/>
            <a:ext cx="5659438" cy="2954338"/>
          </a:xfrm>
          <a:prstGeom prst="rect">
            <a:avLst/>
          </a:prstGeom>
        </p:spPr>
      </p:pic>
      <p:pic>
        <p:nvPicPr>
          <p:cNvPr id="40" name="image34.png">
            <a:extLst>
              <a:ext uri="{FF2B5EF4-FFF2-40B4-BE49-F238E27FC236}">
                <a16:creationId xmlns:a16="http://schemas.microsoft.com/office/drawing/2014/main" id="{DAFC646F-A65C-4064-BBB3-71CE174C41A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6688138" y="2932113"/>
            <a:ext cx="4549775" cy="2954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ED1F15-107E-4278-9879-74844E20A9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120" y="434101"/>
            <a:ext cx="10279971" cy="1362042"/>
          </a:xfrm>
        </p:spPr>
        <p:txBody>
          <a:bodyPr anchor="b">
            <a:normAutofit/>
          </a:bodyPr>
          <a:lstStyle/>
          <a:p>
            <a:r>
              <a:rPr lang="hr-HR" sz="2600" dirty="0">
                <a:solidFill>
                  <a:schemeClr val="bg1"/>
                </a:solidFill>
              </a:rPr>
              <a:t>Kemikalije i ostali elementi dostupni su u obliku čvrstih tvari i tekućina.</a:t>
            </a:r>
            <a:br>
              <a:rPr lang="hr-HR" sz="2600" dirty="0">
                <a:solidFill>
                  <a:schemeClr val="bg1"/>
                </a:solidFill>
              </a:rPr>
            </a:br>
            <a:r>
              <a:rPr lang="hr-HR" sz="2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Osim interakcija s korisničkim sučeljem, igrač može interaktirati s tzv. “utičnicama” (</a:t>
            </a:r>
            <a:r>
              <a:rPr lang="hr-HR" sz="2600" i="1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engl. socket</a:t>
            </a:r>
            <a:r>
              <a:rPr lang="hr-HR" sz="2600" dirty="0">
                <a:solidFill>
                  <a:schemeClr val="bg1"/>
                </a:solidFill>
                <a:effectLst/>
                <a:ea typeface="Times New Roman" panose="02020603050405020304" pitchFamily="18" charset="0"/>
              </a:rPr>
              <a:t>)</a:t>
            </a:r>
            <a:endParaRPr lang="hr-HR" sz="2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215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CA0E9C6-9CF7-42A7-8F10-82AEDDE6B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/>
              <a:t>Kockice natrija i kuglice fluorokroma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38.jpg">
            <a:extLst>
              <a:ext uri="{FF2B5EF4-FFF2-40B4-BE49-F238E27FC236}">
                <a16:creationId xmlns:a16="http://schemas.microsoft.com/office/drawing/2014/main" id="{1D54BEBF-864E-4E2E-851C-F3B90E81305A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20040" y="2964706"/>
            <a:ext cx="5614416" cy="2961604"/>
          </a:xfrm>
          <a:prstGeom prst="rect">
            <a:avLst/>
          </a:prstGeom>
        </p:spPr>
      </p:pic>
      <p:pic>
        <p:nvPicPr>
          <p:cNvPr id="8" name="image52.png">
            <a:extLst>
              <a:ext uri="{FF2B5EF4-FFF2-40B4-BE49-F238E27FC236}">
                <a16:creationId xmlns:a16="http://schemas.microsoft.com/office/drawing/2014/main" id="{49110EFB-4B1F-4C11-B161-28D3D315585F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54496" y="2971724"/>
            <a:ext cx="5614416" cy="294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678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8" name="Rectangle 97">
            <a:extLst>
              <a:ext uri="{FF2B5EF4-FFF2-40B4-BE49-F238E27FC236}">
                <a16:creationId xmlns:a16="http://schemas.microsoft.com/office/drawing/2014/main" id="{4C2AC11E-3162-4990-A36E-92B07ECF16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9073D962-D3D2-4A72-8593-65C213CBFF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4" y="633619"/>
            <a:ext cx="4520912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CD8A2CF-1C9E-4A65-BCD5-93B92167D7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78408"/>
            <a:ext cx="3721608" cy="110642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hr-HR" sz="2800" dirty="0"/>
              <a:t>Različiti elementi</a:t>
            </a:r>
            <a:endParaRPr lang="en-US" sz="2800" dirty="0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2387511B-F6E1-4929-AC90-94FB8B6B0F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AA58F78C-27AB-465F-AA33-15E08AF2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3683187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3" name="Content Placeholder 44">
            <a:extLst>
              <a:ext uri="{FF2B5EF4-FFF2-40B4-BE49-F238E27FC236}">
                <a16:creationId xmlns:a16="http://schemas.microsoft.com/office/drawing/2014/main" id="{B2E78BD6-61EC-4AEE-8D9B-2EAA434DB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68296"/>
            <a:ext cx="3721608" cy="3502152"/>
          </a:xfrm>
        </p:spPr>
        <p:txBody>
          <a:bodyPr>
            <a:normAutofit/>
          </a:bodyPr>
          <a:lstStyle/>
          <a:p>
            <a:r>
              <a:rPr lang="hr-HR" sz="1700" dirty="0"/>
              <a:t>Kuglice aluminija</a:t>
            </a:r>
          </a:p>
          <a:p>
            <a:r>
              <a:rPr lang="hr-HR" sz="1700" dirty="0"/>
              <a:t>Kocke sumpora</a:t>
            </a:r>
          </a:p>
          <a:p>
            <a:r>
              <a:rPr lang="hr-HR" sz="1700" dirty="0"/>
              <a:t>Kocke željeza</a:t>
            </a:r>
          </a:p>
          <a:p>
            <a:r>
              <a:rPr lang="hr-HR" sz="1700" dirty="0"/>
              <a:t>Sumpor u plinovitom stanju</a:t>
            </a:r>
            <a:endParaRPr lang="en-US" sz="1700" dirty="0"/>
          </a:p>
        </p:txBody>
      </p:sp>
      <p:pic>
        <p:nvPicPr>
          <p:cNvPr id="8" name="image61.png">
            <a:extLst>
              <a:ext uri="{FF2B5EF4-FFF2-40B4-BE49-F238E27FC236}">
                <a16:creationId xmlns:a16="http://schemas.microsoft.com/office/drawing/2014/main" id="{B54D6553-1AEC-42CF-8CD2-65889A80CF7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235036" y="633615"/>
            <a:ext cx="3244813" cy="2688336"/>
          </a:xfrm>
          <a:prstGeom prst="rect">
            <a:avLst/>
          </a:prstGeom>
        </p:spPr>
      </p:pic>
      <p:pic>
        <p:nvPicPr>
          <p:cNvPr id="10" name="image55.png">
            <a:extLst>
              <a:ext uri="{FF2B5EF4-FFF2-40B4-BE49-F238E27FC236}">
                <a16:creationId xmlns:a16="http://schemas.microsoft.com/office/drawing/2014/main" id="{3DCE4317-A403-4B7B-B60B-E2A922D3501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8589914" y="767192"/>
            <a:ext cx="3248352" cy="2421185"/>
          </a:xfrm>
          <a:prstGeom prst="rect">
            <a:avLst/>
          </a:prstGeom>
        </p:spPr>
      </p:pic>
      <p:pic>
        <p:nvPicPr>
          <p:cNvPr id="9" name="image47.png">
            <a:extLst>
              <a:ext uri="{FF2B5EF4-FFF2-40B4-BE49-F238E27FC236}">
                <a16:creationId xmlns:a16="http://schemas.microsoft.com/office/drawing/2014/main" id="{FB8CB19D-DB8F-4435-B452-2F3E05B132FA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5277004" y="3436664"/>
            <a:ext cx="3160880" cy="2691264"/>
          </a:xfrm>
          <a:prstGeom prst="rect">
            <a:avLst/>
          </a:prstGeom>
        </p:spPr>
      </p:pic>
      <p:pic>
        <p:nvPicPr>
          <p:cNvPr id="7" name="image49.png">
            <a:extLst>
              <a:ext uri="{FF2B5EF4-FFF2-40B4-BE49-F238E27FC236}">
                <a16:creationId xmlns:a16="http://schemas.microsoft.com/office/drawing/2014/main" id="{A24283C2-CAB3-499C-9E32-BCDBDB123F66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589914" y="3603304"/>
            <a:ext cx="3248352" cy="235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1293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88E4C0-42DF-4711-BA15-0D67719F8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Različite popunjenosti čaše</a:t>
            </a:r>
          </a:p>
        </p:txBody>
      </p:sp>
      <p:pic>
        <p:nvPicPr>
          <p:cNvPr id="7" name="image58.png">
            <a:extLst>
              <a:ext uri="{FF2B5EF4-FFF2-40B4-BE49-F238E27FC236}">
                <a16:creationId xmlns:a16="http://schemas.microsoft.com/office/drawing/2014/main" id="{7522A220-DED9-4EAE-84BF-586448E515D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838200" y="2534261"/>
            <a:ext cx="10515600" cy="2934065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552920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E4DA92-30FD-43DD-895E-425882618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Reakcija natrija i vode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31.png">
            <a:extLst>
              <a:ext uri="{FF2B5EF4-FFF2-40B4-BE49-F238E27FC236}">
                <a16:creationId xmlns:a16="http://schemas.microsoft.com/office/drawing/2014/main" id="{03ECDA42-A11D-4076-8C11-C5F8E493EE1A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72454" y="640080"/>
            <a:ext cx="5578299" cy="5550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517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2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0EA16C1-6023-436A-B916-3F257DBDA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100"/>
              <a:t>Reakcija nastajanja fluorokromne gume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25.png">
            <a:extLst>
              <a:ext uri="{FF2B5EF4-FFF2-40B4-BE49-F238E27FC236}">
                <a16:creationId xmlns:a16="http://schemas.microsoft.com/office/drawing/2014/main" id="{C42659B1-4CD7-40BF-85B1-62CBB996965B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20040" y="2873471"/>
            <a:ext cx="5614416" cy="3144073"/>
          </a:xfrm>
          <a:prstGeom prst="rect">
            <a:avLst/>
          </a:prstGeom>
        </p:spPr>
      </p:pic>
      <p:pic>
        <p:nvPicPr>
          <p:cNvPr id="8" name="image17.png">
            <a:extLst>
              <a:ext uri="{FF2B5EF4-FFF2-40B4-BE49-F238E27FC236}">
                <a16:creationId xmlns:a16="http://schemas.microsoft.com/office/drawing/2014/main" id="{BD5271D3-E863-4737-8FA4-500769AC4B5A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54496" y="2985760"/>
            <a:ext cx="5614416" cy="291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568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38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E020827D-B175-4015-9C77-EDEEF52B7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600"/>
              <a:t>Fluorokromna guma prije i nakon svjetlosne pobude</a:t>
            </a:r>
          </a:p>
        </p:txBody>
      </p:sp>
      <p:sp>
        <p:nvSpPr>
          <p:cNvPr id="44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5" name="image57.png">
            <a:extLst>
              <a:ext uri="{FF2B5EF4-FFF2-40B4-BE49-F238E27FC236}">
                <a16:creationId xmlns:a16="http://schemas.microsoft.com/office/drawing/2014/main" id="{C1F2FFB3-8FF9-493C-B6C5-03697ECD8965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508548"/>
            <a:ext cx="5181600" cy="2985492"/>
          </a:xfrm>
          <a:prstGeom prst="rect">
            <a:avLst/>
          </a:prstGeom>
        </p:spPr>
      </p:pic>
      <p:pic>
        <p:nvPicPr>
          <p:cNvPr id="46" name="image54.png" descr="A room with a table and chairs&#10;&#10;Description automatically generated with low confidence">
            <a:extLst>
              <a:ext uri="{FF2B5EF4-FFF2-40B4-BE49-F238E27FC236}">
                <a16:creationId xmlns:a16="http://schemas.microsoft.com/office/drawing/2014/main" id="{62D4A787-F469-4B22-B055-A1C55D598EB2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307416"/>
            <a:ext cx="5181600" cy="338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904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76126-7819-4E1D-85CF-5BFD5BAFB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Reakcija aluminija i klora</a:t>
            </a:r>
            <a:r>
              <a:rPr lang="en-US" dirty="0"/>
              <a:t> </a:t>
            </a:r>
            <a:r>
              <a:rPr lang="hr-HR" dirty="0"/>
              <a:t>– izgaranje aluminija </a:t>
            </a:r>
          </a:p>
        </p:txBody>
      </p:sp>
      <p:pic>
        <p:nvPicPr>
          <p:cNvPr id="5" name="image19.png">
            <a:extLst>
              <a:ext uri="{FF2B5EF4-FFF2-40B4-BE49-F238E27FC236}">
                <a16:creationId xmlns:a16="http://schemas.microsoft.com/office/drawing/2014/main" id="{CE72D35E-25CA-449E-A07A-110AA9FCDEE1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838200" y="2002177"/>
            <a:ext cx="5181600" cy="3998234"/>
          </a:xfrm>
          <a:prstGeom prst="rect">
            <a:avLst/>
          </a:prstGeom>
          <a:ln/>
        </p:spPr>
      </p:pic>
      <p:pic>
        <p:nvPicPr>
          <p:cNvPr id="6" name="image15.png">
            <a:extLst>
              <a:ext uri="{FF2B5EF4-FFF2-40B4-BE49-F238E27FC236}">
                <a16:creationId xmlns:a16="http://schemas.microsoft.com/office/drawing/2014/main" id="{55CB8D44-A142-43BE-989E-F64380108DC9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>
          <a:xfrm>
            <a:off x="6172200" y="2124470"/>
            <a:ext cx="5181600" cy="3753647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04248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B7A19-4E0B-4405-82C0-328E6E7CC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Reakcija željeza i klora</a:t>
            </a:r>
          </a:p>
        </p:txBody>
      </p:sp>
      <p:pic>
        <p:nvPicPr>
          <p:cNvPr id="5" name="image14.png">
            <a:extLst>
              <a:ext uri="{FF2B5EF4-FFF2-40B4-BE49-F238E27FC236}">
                <a16:creationId xmlns:a16="http://schemas.microsoft.com/office/drawing/2014/main" id="{0F4D4851-A38C-4D72-839A-E13ED8EF8C8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838200" y="1969213"/>
            <a:ext cx="5181600" cy="4064162"/>
          </a:xfrm>
          <a:prstGeom prst="rect">
            <a:avLst/>
          </a:prstGeom>
          <a:ln/>
        </p:spPr>
      </p:pic>
      <p:pic>
        <p:nvPicPr>
          <p:cNvPr id="6" name="image3.png">
            <a:extLst>
              <a:ext uri="{FF2B5EF4-FFF2-40B4-BE49-F238E27FC236}">
                <a16:creationId xmlns:a16="http://schemas.microsoft.com/office/drawing/2014/main" id="{311F2C98-F20B-4438-AC6B-01ED75027F34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>
          <a:xfrm>
            <a:off x="6172200" y="1969214"/>
            <a:ext cx="5181600" cy="4064162"/>
          </a:xfrm>
          <a:prstGeom prst="rect">
            <a:avLst/>
          </a:prstGeom>
          <a:ln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8CADFB-100D-4054-98EE-D6B893EAAEC2}"/>
              </a:ext>
            </a:extLst>
          </p:cNvPr>
          <p:cNvSpPr txBox="1"/>
          <p:nvPr/>
        </p:nvSpPr>
        <p:spPr>
          <a:xfrm>
            <a:off x="1685574" y="6120696"/>
            <a:ext cx="3486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Početak reakcije, nastaje smeđi dim</a:t>
            </a:r>
            <a:endParaRPr lang="hr-H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5B2CBC9-0184-4D02-B7DA-C7F997075BFB}"/>
              </a:ext>
            </a:extLst>
          </p:cNvPr>
          <p:cNvSpPr txBox="1"/>
          <p:nvPr/>
        </p:nvSpPr>
        <p:spPr>
          <a:xfrm>
            <a:off x="6698973" y="6120594"/>
            <a:ext cx="4128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Klor se troši te nastaje željezov (III) klorid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049710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9C273-6A2E-4CBE-92ED-7FCB384C5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/>
              <a:t>Opis projekta</a:t>
            </a:r>
            <a:endParaRPr lang="hr-HR" sz="36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29331-4889-415C-BCF9-3CD54C1BCD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10905066" cy="4393982"/>
          </a:xfrm>
        </p:spPr>
        <p:txBody>
          <a:bodyPr>
            <a:normAutofit/>
          </a:bodyPr>
          <a:lstStyle/>
          <a:p>
            <a:r>
              <a:rPr lang="en-US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Izrada simulacije</a:t>
            </a:r>
            <a:r>
              <a:rPr lang="hr-HR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kemijskog laboratorija u obliku edukativne video igre</a:t>
            </a:r>
            <a:endParaRPr lang="en-US" sz="2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hr-HR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Razvi</a:t>
            </a:r>
            <a:r>
              <a:rPr lang="en-US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jeno</a:t>
            </a:r>
            <a:r>
              <a:rPr lang="hr-HR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u okruženju Unity za Oculus Quest uređaj</a:t>
            </a:r>
            <a:endParaRPr lang="en-US" sz="2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hr-HR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Cilj igre je</a:t>
            </a:r>
            <a:r>
              <a:rPr lang="en-US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hr-HR" sz="20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izazvati razne kemijske reakcije i upoznati se s opremom kakva se može naći u pravom kemijskom laboratoriju</a:t>
            </a:r>
            <a:endParaRPr lang="en-US" sz="200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2000">
                <a:latin typeface="Times New Roman" panose="02020603050405020304" pitchFamily="18" charset="0"/>
              </a:rPr>
              <a:t>Mo</a:t>
            </a:r>
            <a:r>
              <a:rPr lang="hr-HR" sz="2000">
                <a:latin typeface="Times New Roman" panose="02020603050405020304" pitchFamily="18" charset="0"/>
              </a:rPr>
              <a:t>že se igrati na dva načina:</a:t>
            </a:r>
          </a:p>
          <a:p>
            <a:pPr marL="800100" lvl="1" indent="-342900">
              <a:buFont typeface="+mj-lt"/>
              <a:buAutoNum type="arabicPeriod"/>
            </a:pPr>
            <a:r>
              <a:rPr lang="hr-HR" sz="2000">
                <a:latin typeface="Times New Roman" panose="02020603050405020304" pitchFamily="18" charset="0"/>
                <a:ea typeface="Times New Roman" panose="02020603050405020304" pitchFamily="18" charset="0"/>
              </a:rPr>
              <a:t>L</a:t>
            </a:r>
            <a:r>
              <a:rPr lang="hr-HR" sz="2000" u="none" strike="noStrike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inearno izvršavanje dobivenih zadataka i izazova od znanstvenika</a:t>
            </a:r>
          </a:p>
          <a:p>
            <a:pPr marL="800100" lvl="1" indent="-342900">
              <a:buFont typeface="+mj-lt"/>
              <a:buAutoNum type="arabicPeriod"/>
            </a:pPr>
            <a:r>
              <a:rPr lang="hr-HR" sz="2000" u="none" strike="noStrike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Igrač slobodno radi što želi s opremom i kemijskim elementima</a:t>
            </a:r>
          </a:p>
          <a:p>
            <a:pPr marL="800100" lvl="1" indent="-342900">
              <a:buFont typeface="+mj-lt"/>
              <a:buAutoNum type="arabicPeriod"/>
            </a:pPr>
            <a:endParaRPr lang="hr-HR" sz="2000" u="none" strike="noStrike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lvl="1"/>
            <a:endParaRPr lang="hr-HR" sz="20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052629" y="2120024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580F890-B085-4E95-96AA-55AEBEC5CE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289068" y="1343027"/>
            <a:ext cx="2532832" cy="1273032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Isosceles Triangle 1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174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F52A3-6973-47BC-AACA-081465D47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Reakcija sumpora i klora</a:t>
            </a:r>
          </a:p>
        </p:txBody>
      </p:sp>
      <p:pic>
        <p:nvPicPr>
          <p:cNvPr id="5" name="image13.png">
            <a:extLst>
              <a:ext uri="{FF2B5EF4-FFF2-40B4-BE49-F238E27FC236}">
                <a16:creationId xmlns:a16="http://schemas.microsoft.com/office/drawing/2014/main" id="{9321709E-98BE-4E87-BDB1-FB02E1D7A5E8}"/>
              </a:ext>
            </a:extLst>
          </p:cNvPr>
          <p:cNvPicPr>
            <a:picLocks noGrp="1"/>
          </p:cNvPicPr>
          <p:nvPr>
            <p:ph sz="half"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838200" y="1941310"/>
            <a:ext cx="5043146" cy="4009882"/>
          </a:xfrm>
          <a:prstGeom prst="rect">
            <a:avLst/>
          </a:prstGeom>
          <a:ln/>
        </p:spPr>
      </p:pic>
      <p:pic>
        <p:nvPicPr>
          <p:cNvPr id="6" name="image10.png">
            <a:extLst>
              <a:ext uri="{FF2B5EF4-FFF2-40B4-BE49-F238E27FC236}">
                <a16:creationId xmlns:a16="http://schemas.microsoft.com/office/drawing/2014/main" id="{FD3A31D9-0B5D-4245-8651-AC8F951E90D7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3"/>
          <a:srcRect/>
          <a:stretch>
            <a:fillRect/>
          </a:stretch>
        </p:blipFill>
        <p:spPr>
          <a:xfrm>
            <a:off x="6172200" y="1941309"/>
            <a:ext cx="5327872" cy="4009882"/>
          </a:xfrm>
          <a:prstGeom prst="rect">
            <a:avLst/>
          </a:prstGeom>
          <a:ln/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D131D1-135E-4DA6-8EAF-FD2A75760AC9}"/>
              </a:ext>
            </a:extLst>
          </p:cNvPr>
          <p:cNvSpPr txBox="1"/>
          <p:nvPr/>
        </p:nvSpPr>
        <p:spPr>
          <a:xfrm>
            <a:off x="1629171" y="6123441"/>
            <a:ext cx="3461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Početak reakcije, stvara se tekućina</a:t>
            </a:r>
            <a:endParaRPr lang="hr-H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27403FC-F8E8-4074-9BDE-828712E639AE}"/>
              </a:ext>
            </a:extLst>
          </p:cNvPr>
          <p:cNvSpPr txBox="1"/>
          <p:nvPr/>
        </p:nvSpPr>
        <p:spPr>
          <a:xfrm>
            <a:off x="7716880" y="6123441"/>
            <a:ext cx="2246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Tekućina mijenja boju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702826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58B7BA2-29B6-4397-A7E4-1597AC2D4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Kraj obuke</a:t>
            </a:r>
          </a:p>
        </p:txBody>
      </p:sp>
      <p:pic>
        <p:nvPicPr>
          <p:cNvPr id="7" name="image40.png" descr="A picture containing diagram&#10;&#10;Description automatically generated">
            <a:extLst>
              <a:ext uri="{FF2B5EF4-FFF2-40B4-BE49-F238E27FC236}">
                <a16:creationId xmlns:a16="http://schemas.microsoft.com/office/drawing/2014/main" id="{E17BAFFC-D10E-481C-9424-598AB523236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534662" y="1825625"/>
            <a:ext cx="7122675" cy="435133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179428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4" name="Rectangle 73">
            <a:extLst>
              <a:ext uri="{FF2B5EF4-FFF2-40B4-BE49-F238E27FC236}">
                <a16:creationId xmlns:a16="http://schemas.microsoft.com/office/drawing/2014/main" id="{D2B783EE-0239-4717-BBEA-8C9EAC61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CFB134-96BE-49BB-A2DD-713790329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45810"/>
            <a:ext cx="5120561" cy="1325563"/>
          </a:xfrm>
        </p:spPr>
        <p:txBody>
          <a:bodyPr>
            <a:normAutofit/>
          </a:bodyPr>
          <a:lstStyle/>
          <a:p>
            <a:r>
              <a:rPr lang="hr-HR"/>
              <a:t>Slični projekti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24E20-0309-4513-8330-0207F00016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092194" cy="4351338"/>
          </a:xfrm>
        </p:spPr>
        <p:txBody>
          <a:bodyPr>
            <a:normAutofit/>
          </a:bodyPr>
          <a:lstStyle/>
          <a:p>
            <a:r>
              <a:rPr lang="hr-HR" dirty="0"/>
              <a:t>The Virtual Augmented Laboratory</a:t>
            </a:r>
          </a:p>
          <a:p>
            <a:r>
              <a:rPr lang="hr-HR" dirty="0"/>
              <a:t>SuperChem VR</a:t>
            </a:r>
          </a:p>
          <a:p>
            <a:endParaRPr lang="hr-HR" dirty="0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0569" y="1364732"/>
            <a:ext cx="947488" cy="92178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074" name="Picture 2" descr="SuperChem VR Trailer - YouTube">
            <a:extLst>
              <a:ext uri="{FF2B5EF4-FFF2-40B4-BE49-F238E27FC236}">
                <a16:creationId xmlns:a16="http://schemas.microsoft.com/office/drawing/2014/main" id="{1BFE752F-1383-4122-BF5D-C690DD449FF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42" r="14124" b="1"/>
          <a:stretch/>
        </p:blipFill>
        <p:spPr bwMode="auto">
          <a:xfrm>
            <a:off x="7901259" y="2727729"/>
            <a:ext cx="4290741" cy="4130271"/>
          </a:xfrm>
          <a:custGeom>
            <a:avLst/>
            <a:gdLst/>
            <a:ahLst/>
            <a:cxnLst/>
            <a:rect l="l" t="t" r="r" b="b"/>
            <a:pathLst>
              <a:path w="4290741" h="4130271">
                <a:moveTo>
                  <a:pt x="2503809" y="0"/>
                </a:moveTo>
                <a:cubicBezTo>
                  <a:pt x="3157405" y="0"/>
                  <a:pt x="3752509" y="250434"/>
                  <a:pt x="4198398" y="660580"/>
                </a:cubicBezTo>
                <a:lnTo>
                  <a:pt x="4290741" y="751286"/>
                </a:lnTo>
                <a:lnTo>
                  <a:pt x="4290741" y="4130271"/>
                </a:lnTo>
                <a:lnTo>
                  <a:pt x="604508" y="4130271"/>
                </a:lnTo>
                <a:lnTo>
                  <a:pt x="461940" y="3953232"/>
                </a:lnTo>
                <a:cubicBezTo>
                  <a:pt x="171051" y="3544183"/>
                  <a:pt x="0" y="3043971"/>
                  <a:pt x="0" y="2503809"/>
                </a:cubicBezTo>
                <a:cubicBezTo>
                  <a:pt x="0" y="1120992"/>
                  <a:pt x="1120992" y="0"/>
                  <a:pt x="250380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8" name="Arc 77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759070" flipV="1">
            <a:off x="6034138" y="-673140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4" descr="Conduct Chemistry Experiments In A Virtual Lab - YouTube">
            <a:extLst>
              <a:ext uri="{FF2B5EF4-FFF2-40B4-BE49-F238E27FC236}">
                <a16:creationId xmlns:a16="http://schemas.microsoft.com/office/drawing/2014/main" id="{5E2EAEDF-9ACC-47C1-A956-A62EF32511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79" r="22605" b="-4"/>
          <a:stretch/>
        </p:blipFill>
        <p:spPr bwMode="auto">
          <a:xfrm>
            <a:off x="6261607" y="1"/>
            <a:ext cx="3519312" cy="3007909"/>
          </a:xfrm>
          <a:custGeom>
            <a:avLst/>
            <a:gdLst/>
            <a:ahLst/>
            <a:cxnLst/>
            <a:rect l="l" t="t" r="r" b="b"/>
            <a:pathLst>
              <a:path w="3519312" h="3007909">
                <a:moveTo>
                  <a:pt x="519780" y="0"/>
                </a:moveTo>
                <a:lnTo>
                  <a:pt x="2999532" y="0"/>
                </a:lnTo>
                <a:lnTo>
                  <a:pt x="3003921" y="3989"/>
                </a:lnTo>
                <a:cubicBezTo>
                  <a:pt x="3322356" y="322424"/>
                  <a:pt x="3519312" y="762338"/>
                  <a:pt x="3519312" y="1248253"/>
                </a:cubicBezTo>
                <a:cubicBezTo>
                  <a:pt x="3519312" y="2220084"/>
                  <a:pt x="2731487" y="3007909"/>
                  <a:pt x="1759656" y="3007909"/>
                </a:cubicBezTo>
                <a:cubicBezTo>
                  <a:pt x="787826" y="3007909"/>
                  <a:pt x="0" y="2220084"/>
                  <a:pt x="0" y="1248253"/>
                </a:cubicBezTo>
                <a:cubicBezTo>
                  <a:pt x="0" y="762338"/>
                  <a:pt x="196957" y="322424"/>
                  <a:pt x="515392" y="398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4184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ight Triangle 65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8C87C1-1E9B-4D63-B7DD-E8F09D9A9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>
            <a:normAutofit/>
          </a:bodyPr>
          <a:lstStyle/>
          <a:p>
            <a:pPr algn="r"/>
            <a:r>
              <a:rPr lang="hr-HR" sz="6600"/>
              <a:t>Tim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Content Placeholder 2">
            <a:extLst>
              <a:ext uri="{FF2B5EF4-FFF2-40B4-BE49-F238E27FC236}">
                <a16:creationId xmlns:a16="http://schemas.microsoft.com/office/drawing/2014/main" id="{9FEB6463-E0B8-45D0-B57F-AD1FAB467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260" y="1648870"/>
            <a:ext cx="4702848" cy="356026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hr-HR" sz="2400" dirty="0"/>
              <a:t>Sven Balint</a:t>
            </a:r>
          </a:p>
          <a:p>
            <a:pPr marL="0" indent="0">
              <a:buNone/>
            </a:pPr>
            <a:r>
              <a:rPr lang="hr-HR" sz="2400" dirty="0"/>
              <a:t>Lovro Grgić</a:t>
            </a:r>
          </a:p>
          <a:p>
            <a:pPr marL="0" indent="0">
              <a:buNone/>
            </a:pPr>
            <a:r>
              <a:rPr lang="hr-HR" sz="2400" dirty="0"/>
              <a:t>Filip Gustetić</a:t>
            </a:r>
          </a:p>
          <a:p>
            <a:pPr marL="0" indent="0">
              <a:buNone/>
            </a:pPr>
            <a:r>
              <a:rPr lang="hr-HR" sz="2400" dirty="0"/>
              <a:t>Luka Habuš</a:t>
            </a:r>
          </a:p>
          <a:p>
            <a:pPr marL="0" indent="0">
              <a:buNone/>
            </a:pPr>
            <a:r>
              <a:rPr lang="hr-HR" sz="2400" dirty="0"/>
              <a:t>Fran Posarić</a:t>
            </a:r>
          </a:p>
        </p:txBody>
      </p:sp>
    </p:spTree>
    <p:extLst>
      <p:ext uri="{BB962C8B-B14F-4D97-AF65-F5344CB8AC3E}">
        <p14:creationId xmlns:p14="http://schemas.microsoft.com/office/powerpoint/2010/main" val="7858730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Straight Connector 50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52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6516B5-D037-4B69-ADA7-EF25D3574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Gantogram</a:t>
            </a:r>
            <a:endParaRPr lang="en-US" sz="5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65" name="Straight Connector 54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56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A636936-96CE-4D35-A0A2-54ADD82306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82054"/>
            <a:ext cx="12188823" cy="3473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553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Rectangle 67">
            <a:extLst>
              <a:ext uri="{FF2B5EF4-FFF2-40B4-BE49-F238E27FC236}">
                <a16:creationId xmlns:a16="http://schemas.microsoft.com/office/drawing/2014/main" id="{EFA9B6C6-A247-48A8-9A1C-1E36FA945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3D074-50C4-47DA-B2B9-5103B380F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1261" y="590062"/>
            <a:ext cx="5409655" cy="28389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Opis razvijenog proizvoda</a:t>
            </a:r>
          </a:p>
        </p:txBody>
      </p:sp>
      <p:sp>
        <p:nvSpPr>
          <p:cNvPr id="97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17602" y="2744546"/>
            <a:ext cx="139038" cy="139038"/>
          </a:xfrm>
          <a:custGeom>
            <a:avLst/>
            <a:gdLst>
              <a:gd name="connsiteX0" fmla="*/ 129601 w 139038"/>
              <a:gd name="connsiteY0" fmla="*/ 60082 h 139038"/>
              <a:gd name="connsiteX1" fmla="*/ 78956 w 139038"/>
              <a:gd name="connsiteY1" fmla="*/ 60082 h 139038"/>
              <a:gd name="connsiteX2" fmla="*/ 78956 w 139038"/>
              <a:gd name="connsiteY2" fmla="*/ 9437 h 139038"/>
              <a:gd name="connsiteX3" fmla="*/ 69519 w 139038"/>
              <a:gd name="connsiteY3" fmla="*/ 0 h 139038"/>
              <a:gd name="connsiteX4" fmla="*/ 60082 w 139038"/>
              <a:gd name="connsiteY4" fmla="*/ 9437 h 139038"/>
              <a:gd name="connsiteX5" fmla="*/ 60082 w 139038"/>
              <a:gd name="connsiteY5" fmla="*/ 60082 h 139038"/>
              <a:gd name="connsiteX6" fmla="*/ 9437 w 139038"/>
              <a:gd name="connsiteY6" fmla="*/ 60082 h 139038"/>
              <a:gd name="connsiteX7" fmla="*/ 0 w 139038"/>
              <a:gd name="connsiteY7" fmla="*/ 69519 h 139038"/>
              <a:gd name="connsiteX8" fmla="*/ 9437 w 139038"/>
              <a:gd name="connsiteY8" fmla="*/ 78956 h 139038"/>
              <a:gd name="connsiteX9" fmla="*/ 60082 w 139038"/>
              <a:gd name="connsiteY9" fmla="*/ 78956 h 139038"/>
              <a:gd name="connsiteX10" fmla="*/ 60082 w 139038"/>
              <a:gd name="connsiteY10" fmla="*/ 129601 h 139038"/>
              <a:gd name="connsiteX11" fmla="*/ 69519 w 139038"/>
              <a:gd name="connsiteY11" fmla="*/ 139038 h 139038"/>
              <a:gd name="connsiteX12" fmla="*/ 78956 w 139038"/>
              <a:gd name="connsiteY12" fmla="*/ 129601 h 139038"/>
              <a:gd name="connsiteX13" fmla="*/ 78956 w 139038"/>
              <a:gd name="connsiteY13" fmla="*/ 78956 h 139038"/>
              <a:gd name="connsiteX14" fmla="*/ 129601 w 139038"/>
              <a:gd name="connsiteY14" fmla="*/ 78956 h 139038"/>
              <a:gd name="connsiteX15" fmla="*/ 139038 w 139038"/>
              <a:gd name="connsiteY15" fmla="*/ 69519 h 139038"/>
              <a:gd name="connsiteX16" fmla="*/ 129601 w 139038"/>
              <a:gd name="connsiteY16" fmla="*/ 60082 h 13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8" h="139038">
                <a:moveTo>
                  <a:pt x="129601" y="60082"/>
                </a:moveTo>
                <a:lnTo>
                  <a:pt x="78956" y="60082"/>
                </a:lnTo>
                <a:lnTo>
                  <a:pt x="78956" y="9437"/>
                </a:lnTo>
                <a:cubicBezTo>
                  <a:pt x="78956" y="4225"/>
                  <a:pt x="74731" y="0"/>
                  <a:pt x="69519" y="0"/>
                </a:cubicBezTo>
                <a:cubicBezTo>
                  <a:pt x="64307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7"/>
                  <a:pt x="0" y="69519"/>
                </a:cubicBezTo>
                <a:cubicBezTo>
                  <a:pt x="0" y="74731"/>
                  <a:pt x="4225" y="78956"/>
                  <a:pt x="9437" y="78956"/>
                </a:cubicBezTo>
                <a:lnTo>
                  <a:pt x="60082" y="78956"/>
                </a:lnTo>
                <a:lnTo>
                  <a:pt x="60082" y="129601"/>
                </a:lnTo>
                <a:cubicBezTo>
                  <a:pt x="60082" y="134813"/>
                  <a:pt x="64307" y="139038"/>
                  <a:pt x="69519" y="139038"/>
                </a:cubicBezTo>
                <a:cubicBezTo>
                  <a:pt x="74731" y="139038"/>
                  <a:pt x="78956" y="134813"/>
                  <a:pt x="78956" y="129601"/>
                </a:cubicBezTo>
                <a:lnTo>
                  <a:pt x="78956" y="78956"/>
                </a:lnTo>
                <a:lnTo>
                  <a:pt x="129601" y="78956"/>
                </a:lnTo>
                <a:cubicBezTo>
                  <a:pt x="134813" y="78956"/>
                  <a:pt x="139038" y="74731"/>
                  <a:pt x="139038" y="69519"/>
                </a:cubicBezTo>
                <a:cubicBezTo>
                  <a:pt x="139038" y="64307"/>
                  <a:pt x="134813" y="60082"/>
                  <a:pt x="129601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98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76380" y="297384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99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2062" y="3198265"/>
            <a:ext cx="127713" cy="127713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00" name="Straight Connector 7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167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13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4334256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E648F92C-A38F-4D5D-90F7-8905065A70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3822192" cy="1344975"/>
          </a:xfrm>
        </p:spPr>
        <p:txBody>
          <a:bodyPr>
            <a:normAutofit/>
          </a:bodyPr>
          <a:lstStyle/>
          <a:p>
            <a:r>
              <a:rPr lang="hr-HR" sz="3600">
                <a:solidFill>
                  <a:schemeClr val="bg1"/>
                </a:solidFill>
              </a:rPr>
              <a:t>Početni laboratorij</a:t>
            </a:r>
          </a:p>
        </p:txBody>
      </p:sp>
      <p:cxnSp>
        <p:nvCxnSpPr>
          <p:cNvPr id="84" name="Straight Connector 15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4088" y="2050687"/>
            <a:ext cx="3685032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9B532-D80B-4FCC-8447-352B6BB829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10" y="2121763"/>
            <a:ext cx="3822192" cy="3773010"/>
          </a:xfrm>
        </p:spPr>
        <p:txBody>
          <a:bodyPr>
            <a:normAutofit/>
          </a:bodyPr>
          <a:lstStyle/>
          <a:p>
            <a:r>
              <a:rPr lang="hr-HR" sz="2000" dirty="0">
                <a:solidFill>
                  <a:schemeClr val="bg1"/>
                </a:solidFill>
              </a:rPr>
              <a:t>Na početku igre igrač se nalazi u malom laboratoriju gdje nauči osnovne kontrole, zatim njihovom primjenom prelazi u glavni laboratorij u kojemu se odvija cijela igra</a:t>
            </a:r>
          </a:p>
          <a:p>
            <a:r>
              <a:rPr lang="hr-HR" sz="2000" dirty="0">
                <a:solidFill>
                  <a:schemeClr val="bg1"/>
                </a:solidFill>
              </a:rPr>
              <a:t>Akcije koje igrač može izvršiti su:</a:t>
            </a:r>
          </a:p>
          <a:p>
            <a:pPr lvl="1"/>
            <a:r>
              <a:rPr lang="hr-HR" sz="2000" dirty="0">
                <a:solidFill>
                  <a:schemeClr val="bg1"/>
                </a:solidFill>
              </a:rPr>
              <a:t>Teleportacija</a:t>
            </a:r>
          </a:p>
          <a:p>
            <a:pPr lvl="1"/>
            <a:r>
              <a:rPr lang="hr-HR" sz="2000" dirty="0">
                <a:solidFill>
                  <a:schemeClr val="bg1"/>
                </a:solidFill>
              </a:rPr>
              <a:t>Okretanje kamere</a:t>
            </a:r>
          </a:p>
          <a:p>
            <a:pPr lvl="1"/>
            <a:r>
              <a:rPr lang="hr-HR" sz="2000" dirty="0">
                <a:solidFill>
                  <a:schemeClr val="bg1"/>
                </a:solidFill>
              </a:rPr>
              <a:t>Hvatanje objekata</a:t>
            </a:r>
          </a:p>
          <a:p>
            <a:pPr lvl="1"/>
            <a:r>
              <a:rPr lang="hr-HR" sz="2000" dirty="0">
                <a:solidFill>
                  <a:schemeClr val="bg1"/>
                </a:solidFill>
              </a:rPr>
              <a:t>Interakcija s korisničkim sučeljem</a:t>
            </a:r>
          </a:p>
          <a:p>
            <a:endParaRPr lang="hr-HR" sz="2000" dirty="0">
              <a:solidFill>
                <a:schemeClr val="bg1"/>
              </a:solidFill>
            </a:endParaRPr>
          </a:p>
        </p:txBody>
      </p:sp>
      <p:pic>
        <p:nvPicPr>
          <p:cNvPr id="5" name="image42.png">
            <a:extLst>
              <a:ext uri="{FF2B5EF4-FFF2-40B4-BE49-F238E27FC236}">
                <a16:creationId xmlns:a16="http://schemas.microsoft.com/office/drawing/2014/main" id="{10CE1F27-564C-4496-9A9A-7BCACA6C091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5110716" y="1413509"/>
            <a:ext cx="6596652" cy="387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422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0" name="Rectangle 56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4D9F14-5B78-442A-9EEA-28C59A6B3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hr-HR" sz="4800"/>
              <a:t>Prve upute i pregled kontrola</a:t>
            </a:r>
            <a:endParaRPr lang="hr-HR" sz="4800" dirty="0"/>
          </a:p>
        </p:txBody>
      </p:sp>
      <p:sp>
        <p:nvSpPr>
          <p:cNvPr id="71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BE06B-5F85-4842-8C5F-59226D3B6F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hr-HR" sz="220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Prve upute koje igrač dobiva su u obliku oblačića korisničkog sučelja sa sličicom žarulje</a:t>
            </a:r>
          </a:p>
          <a:p>
            <a:endParaRPr lang="hr-HR" sz="2200" dirty="0"/>
          </a:p>
        </p:txBody>
      </p:sp>
      <p:pic>
        <p:nvPicPr>
          <p:cNvPr id="5" name="image60.png" descr="Diagram&#10;&#10;Description automatically generated">
            <a:extLst>
              <a:ext uri="{FF2B5EF4-FFF2-40B4-BE49-F238E27FC236}">
                <a16:creationId xmlns:a16="http://schemas.microsoft.com/office/drawing/2014/main" id="{F50ACFEA-49F0-42EE-9FE8-D949D77FF956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756418" y="2569464"/>
            <a:ext cx="2887964" cy="3678936"/>
          </a:xfrm>
          <a:prstGeom prst="rect">
            <a:avLst/>
          </a:prstGeom>
        </p:spPr>
      </p:pic>
      <p:pic>
        <p:nvPicPr>
          <p:cNvPr id="26" name="image46.png">
            <a:extLst>
              <a:ext uri="{FF2B5EF4-FFF2-40B4-BE49-F238E27FC236}">
                <a16:creationId xmlns:a16="http://schemas.microsoft.com/office/drawing/2014/main" id="{35F7ECF2-2415-48CC-8584-043A333CA102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388597" y="2569464"/>
            <a:ext cx="5199910" cy="3678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617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CE0A4C-7B83-47FA-89E0-08565C506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57200"/>
            <a:ext cx="10909640" cy="1368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600" dirty="0" err="1"/>
              <a:t>Igrača</a:t>
            </a:r>
            <a:r>
              <a:rPr lang="en-US" sz="4600" dirty="0"/>
              <a:t> </a:t>
            </a:r>
            <a:r>
              <a:rPr lang="en-US" sz="4600" dirty="0" err="1"/>
              <a:t>kroz</a:t>
            </a:r>
            <a:r>
              <a:rPr lang="en-US" sz="4600" dirty="0"/>
              <a:t> </a:t>
            </a:r>
            <a:r>
              <a:rPr lang="en-US" sz="4600" dirty="0" err="1"/>
              <a:t>prve</a:t>
            </a:r>
            <a:r>
              <a:rPr lang="en-US" sz="4600" dirty="0"/>
              <a:t> </a:t>
            </a:r>
            <a:r>
              <a:rPr lang="en-US" sz="4600" dirty="0" err="1"/>
              <a:t>pokuse</a:t>
            </a:r>
            <a:r>
              <a:rPr lang="en-US" sz="4600" dirty="0"/>
              <a:t> u </a:t>
            </a:r>
            <a:r>
              <a:rPr lang="en-US" sz="4600" dirty="0" err="1"/>
              <a:t>laboratoriju</a:t>
            </a:r>
            <a:r>
              <a:rPr lang="en-US" sz="4600" dirty="0"/>
              <a:t> </a:t>
            </a:r>
            <a:r>
              <a:rPr lang="en-US" sz="4600" dirty="0" err="1"/>
              <a:t>vodi</a:t>
            </a:r>
            <a:r>
              <a:rPr lang="en-US" sz="4600" dirty="0"/>
              <a:t> </a:t>
            </a:r>
            <a:r>
              <a:rPr lang="en-US" sz="4600" dirty="0" err="1"/>
              <a:t>profesor</a:t>
            </a:r>
            <a:r>
              <a:rPr lang="en-US" sz="4600" dirty="0"/>
              <a:t> Erlenmeyer</a:t>
            </a:r>
          </a:p>
        </p:txBody>
      </p:sp>
      <p:sp>
        <p:nvSpPr>
          <p:cNvPr id="33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29.png">
            <a:extLst>
              <a:ext uri="{FF2B5EF4-FFF2-40B4-BE49-F238E27FC236}">
                <a16:creationId xmlns:a16="http://schemas.microsoft.com/office/drawing/2014/main" id="{96B8C033-EFDB-4C4C-916D-BD58800BBAC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95288" y="2642616"/>
            <a:ext cx="5263919" cy="3605784"/>
          </a:xfrm>
          <a:prstGeom prst="rect">
            <a:avLst/>
          </a:prstGeom>
        </p:spPr>
      </p:pic>
      <p:pic>
        <p:nvPicPr>
          <p:cNvPr id="4" name="image36.png">
            <a:extLst>
              <a:ext uri="{FF2B5EF4-FFF2-40B4-BE49-F238E27FC236}">
                <a16:creationId xmlns:a16="http://schemas.microsoft.com/office/drawing/2014/main" id="{9C36CB95-A787-43C5-8D84-1D3B8023ADEB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77314" y="2642616"/>
            <a:ext cx="5568779" cy="360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364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280</Words>
  <Application>Microsoft Office PowerPoint</Application>
  <PresentationFormat>Widescreen</PresentationFormat>
  <Paragraphs>49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Office Theme</vt:lpstr>
      <vt:lpstr>VR kemijski laboratorij</vt:lpstr>
      <vt:lpstr>Opis projekta</vt:lpstr>
      <vt:lpstr>Slični projekti</vt:lpstr>
      <vt:lpstr>Tim</vt:lpstr>
      <vt:lpstr>Gantogram</vt:lpstr>
      <vt:lpstr>Opis razvijenog proizvoda</vt:lpstr>
      <vt:lpstr>Početni laboratorij</vt:lpstr>
      <vt:lpstr>Prve upute i pregled kontrola</vt:lpstr>
      <vt:lpstr>Igrača kroz prve pokuse u laboratoriju vodi profesor Erlenmeyer</vt:lpstr>
      <vt:lpstr>Interakcija s korisničkim sučeljem</vt:lpstr>
      <vt:lpstr>Kemikalije i ostali elementi dostupni su u obliku čvrstih tvari i tekućina. Osim interakcija s korisničkim sučeljem, igrač može interaktirati s tzv. “utičnicama” (engl. socket)</vt:lpstr>
      <vt:lpstr>Kockice natrija i kuglice fluorokroma</vt:lpstr>
      <vt:lpstr>Različiti elementi</vt:lpstr>
      <vt:lpstr>Različite popunjenosti čaše</vt:lpstr>
      <vt:lpstr>Reakcija natrija i vode</vt:lpstr>
      <vt:lpstr>Reakcija nastajanja fluorokromne gume</vt:lpstr>
      <vt:lpstr>Fluorokromna guma prije i nakon svjetlosne pobude</vt:lpstr>
      <vt:lpstr>Reakcija aluminija i klora – izgaranje aluminija </vt:lpstr>
      <vt:lpstr>Reakcija željeza i klora</vt:lpstr>
      <vt:lpstr>Reakcija sumpora i klora</vt:lpstr>
      <vt:lpstr>Kraj obuke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VR kemijski laboratorij</dc:title>
  <dc:creator>Luka Habuš</dc:creator>
  <cp:lastModifiedBy>Luka Habuš</cp:lastModifiedBy>
  <cp:revision>1</cp:revision>
  <dcterms:created xsi:type="dcterms:W3CDTF">2022-01-19T15:05:47Z</dcterms:created>
  <dcterms:modified xsi:type="dcterms:W3CDTF">2022-01-19T17:51:06Z</dcterms:modified>
</cp:coreProperties>
</file>

<file path=docProps/thumbnail.jpeg>
</file>